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80" d="100"/>
          <a:sy n="80" d="100"/>
        </p:scale>
        <p:origin x="312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PA7681GW35</a:t>
            </a:r>
            <a:endParaRPr lang="en-US" altLang="zh-CN" sz="20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76-81GHz Power </a:t>
            </a: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Amplifier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451093"/>
              </p:ext>
            </p:extLst>
          </p:nvPr>
        </p:nvGraphicFramePr>
        <p:xfrm>
          <a:off x="404664" y="2432720"/>
          <a:ext cx="5924718" cy="33881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8303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79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76-81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7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35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757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 Flatness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±3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757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2.5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75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</a:t>
                      </a:r>
                      <a:r>
                        <a:rPr lang="en-US" altLang="zh-CN" sz="1300" u="none" strike="noStrike" baseline="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put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VSWR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2.0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757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for  (P1dB)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23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757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Past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75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Max Power(no </a:t>
                      </a: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damage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+5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8757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DC Current (</a:t>
                      </a:r>
                      <a:r>
                        <a:rPr lang="en-US" sz="1300" u="none" strike="noStrike" dirty="0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Vcc</a:t>
                      </a: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=+24V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600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8757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>
                          <a:latin typeface="+mn-lt"/>
                          <a:ea typeface="Microsoft JhengHei UI" panose="020B0604030504040204" pitchFamily="34" charset="-120"/>
                        </a:rPr>
                        <a:t>Ω</a:t>
                      </a:r>
                      <a:endParaRPr lang="en-US" altLang="zh-CN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8757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Input/Output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Connector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WR10 </a:t>
                      </a: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UG-387/U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8757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Aluminium</a:t>
                      </a: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\Gold</a:t>
                      </a:r>
                      <a:r>
                        <a:rPr lang="en-US" altLang="zh-CN" sz="1300" baseline="0" dirty="0">
                          <a:latin typeface="+mn-lt"/>
                          <a:ea typeface="Microsoft JhengHei UI" panose="020B0604030504040204" pitchFamily="34" charset="-120"/>
                        </a:rPr>
                        <a:t> Painting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8757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General Sealing (Standard)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207268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869160" y="1568624"/>
            <a:ext cx="18894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836388"/>
              </p:ext>
            </p:ext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0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~+50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992560"/>
            <a:ext cx="453742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amplifier is a </a:t>
            </a:r>
            <a:r>
              <a:rPr lang="en-US" altLang="zh-CN" sz="1300" dirty="0" smtClean="0"/>
              <a:t>power </a:t>
            </a:r>
            <a:r>
              <a:rPr lang="en-US" altLang="zh-CN" sz="1300" dirty="0"/>
              <a:t>amplifier with a typical small signal gain of </a:t>
            </a:r>
            <a:r>
              <a:rPr lang="en-US" altLang="zh-CN" sz="1300" dirty="0" smtClean="0"/>
              <a:t>35 </a:t>
            </a:r>
            <a:r>
              <a:rPr lang="en-US" altLang="zh-CN" sz="1300" dirty="0"/>
              <a:t>dB and </a:t>
            </a:r>
            <a:r>
              <a:rPr lang="en-US" altLang="zh-CN" sz="1300" dirty="0" err="1" smtClean="0"/>
              <a:t>Psat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of </a:t>
            </a:r>
            <a:r>
              <a:rPr lang="en-US" altLang="zh-CN" sz="1300" dirty="0" smtClean="0"/>
              <a:t>23 </a:t>
            </a:r>
            <a:r>
              <a:rPr lang="en-US" altLang="zh-CN" sz="1300" dirty="0"/>
              <a:t>dB across the frequency range of </a:t>
            </a:r>
            <a:r>
              <a:rPr lang="en-US" altLang="zh-CN" sz="1300" dirty="0" smtClean="0"/>
              <a:t>76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81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The </a:t>
            </a:r>
            <a:r>
              <a:rPr lang="en-US" altLang="zh-CN" sz="1300" dirty="0"/>
              <a:t>DC power requirement for the amplifier is </a:t>
            </a:r>
            <a:r>
              <a:rPr lang="en-US" altLang="zh-CN" sz="1300" dirty="0" smtClean="0"/>
              <a:t>+24 VDC/600 </a:t>
            </a:r>
            <a:r>
              <a:rPr lang="en-US" altLang="zh-CN" sz="1300" dirty="0"/>
              <a:t>mA. Accept customization according to different needs.</a:t>
            </a:r>
            <a:endParaRPr lang="zh-CN" altLang="en-US" sz="13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87" y="5871848"/>
            <a:ext cx="5244072" cy="21990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80</TotalTime>
  <Words>164</Words>
  <Application>Microsoft Office PowerPoint</Application>
  <PresentationFormat>A4 纸张(210x297 毫米)</PresentationFormat>
  <Paragraphs>55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 Unicode MS</vt:lpstr>
      <vt:lpstr>Microsoft JhengHei UI</vt:lpstr>
      <vt:lpstr>Microsoft YaHei UI</vt:lpstr>
      <vt:lpstr>Roboto</vt:lpstr>
      <vt:lpstr>宋体</vt:lpstr>
      <vt:lpstr>Arial</vt:lpstr>
      <vt:lpstr>Calibri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xin</cp:lastModifiedBy>
  <cp:revision>82</cp:revision>
  <dcterms:created xsi:type="dcterms:W3CDTF">2018-01-02T02:36:00Z</dcterms:created>
  <dcterms:modified xsi:type="dcterms:W3CDTF">2025-03-25T08:12:51Z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6ED216BAC28447A8BEFA95CAF0784C42</vt:lpwstr>
  </property>
  <property fmtid="{D5CDD505-2E9C-101B-9397-08002B2CF9AE}" pid="3" name="KSOProductBuildVer">
    <vt:lpwstr>2052-11.1.0.11294</vt:lpwstr>
  </property>
</Properties>
</file>