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>
        <p:scale>
          <a:sx n="125" d="100"/>
          <a:sy n="125" d="100"/>
        </p:scale>
        <p:origin x="2136" y="-1284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58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14D17-25DF-49EE-B6A0-1295E3A62CBE}" type="datetimeFigureOut">
              <a:rPr lang="zh-CN" altLang="en-US" smtClean="0"/>
              <a:t>2026/6/24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C54F2-91FB-4964-AE52-2C58633414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330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2026/6/24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2026/6/24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2026/6/24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2026/6/24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2026/6/24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Roboto" panose="02000000000000000000"/>
              </a:rPr>
              <a:t>成都齐联微波科技有限公司</a:t>
            </a:r>
            <a:endParaRPr lang="en-US" altLang="zh-CN" sz="1000" b="1" dirty="0">
              <a:solidFill>
                <a:schemeClr val="tx1"/>
              </a:solidFill>
              <a:latin typeface="Roboto" panose="0200000000000000000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PA4060GW1W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40-60GHz  </a:t>
            </a:r>
            <a:r>
              <a:rPr lang="zh-CN" altLang="en-US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功率放大器</a:t>
            </a:r>
            <a:endParaRPr lang="en-US" altLang="zh-CN" sz="16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34" name="直接连接符 33"/>
          <p:cNvCxnSpPr/>
          <p:nvPr userDrawn="1"/>
        </p:nvCxnSpPr>
        <p:spPr>
          <a:xfrm>
            <a:off x="340665" y="636865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 descr="齐联微波logo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013176" y="305907"/>
            <a:ext cx="1296144" cy="6532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sp>
        <p:nvSpPr>
          <p:cNvPr id="13" name="矩形 12"/>
          <p:cNvSpPr/>
          <p:nvPr/>
        </p:nvSpPr>
        <p:spPr>
          <a:xfrm>
            <a:off x="319233" y="2573611"/>
            <a:ext cx="18501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Roboto" panose="02000000000000000000"/>
                <a:ea typeface="微软雅黑" panose="020B0503020204020204" pitchFamily="34" charset="-122"/>
              </a:rPr>
              <a:t>性能参数（</a:t>
            </a:r>
            <a:r>
              <a:rPr lang="en-US" altLang="zh-CN" sz="1400" b="1" dirty="0">
                <a:latin typeface="Roboto" panose="02000000000000000000"/>
                <a:ea typeface="微软雅黑" panose="020B0503020204020204" pitchFamily="34" charset="-122"/>
              </a:rPr>
              <a:t>+25</a:t>
            </a:r>
            <a:r>
              <a:rPr lang="zh-CN" altLang="en-US" sz="1400" b="1" dirty="0">
                <a:latin typeface="Roboto" panose="02000000000000000000"/>
                <a:ea typeface="微软雅黑" panose="020B0503020204020204" pitchFamily="34" charset="-122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642132" y="2188122"/>
            <a:ext cx="14939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雷达</a:t>
            </a:r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通信</a:t>
            </a:r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测试</a:t>
            </a:r>
            <a:endParaRPr lang="en-US" altLang="zh-CN" sz="1200" dirty="0">
              <a:latin typeface="Roboto" panose="02000000000000000000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9525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Roboto" panose="02000000000000000000"/>
                <a:ea typeface="微软雅黑" panose="020B0503020204020204" pitchFamily="34" charset="-122"/>
              </a:rPr>
              <a:t>环境条件: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7642" y="1195705"/>
            <a:ext cx="21174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Roboto"/>
                <a:ea typeface="微软雅黑" panose="020B0503020204020204" pitchFamily="34" charset="-122"/>
              </a:rPr>
              <a:t>特点</a:t>
            </a:r>
            <a:r>
              <a:rPr lang="en-US" altLang="zh-CN" sz="1600" b="1" dirty="0">
                <a:latin typeface="Roboto"/>
                <a:ea typeface="微软雅黑" panose="020B0503020204020204" pitchFamily="34" charset="-122"/>
              </a:rPr>
              <a:t>:</a:t>
            </a:r>
          </a:p>
          <a:p>
            <a:endParaRPr lang="en-US" altLang="zh-CN" sz="1600" b="1" dirty="0">
              <a:latin typeface="Roboto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Roboto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latin typeface="Roboto"/>
                <a:ea typeface="微软雅黑" panose="020B0503020204020204" pitchFamily="34" charset="-122"/>
              </a:rPr>
              <a:t>超宽带</a:t>
            </a:r>
            <a:endParaRPr lang="en-US" altLang="zh-CN" sz="1200" dirty="0">
              <a:latin typeface="Roboto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Roboto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latin typeface="Roboto"/>
                <a:ea typeface="微软雅黑" panose="020B0503020204020204" pitchFamily="34" charset="-122"/>
              </a:rPr>
              <a:t>大功率</a:t>
            </a:r>
            <a:endParaRPr lang="en-US" altLang="zh-CN" sz="1200" dirty="0">
              <a:latin typeface="Roboto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Roboto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latin typeface="Roboto"/>
                <a:ea typeface="微软雅黑" panose="020B0503020204020204" pitchFamily="34" charset="-122"/>
              </a:rPr>
              <a:t>高增益</a:t>
            </a:r>
            <a:endParaRPr lang="en-US" altLang="zh-CN" sz="1200" dirty="0">
              <a:latin typeface="Roboto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Roboto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latin typeface="Roboto"/>
                <a:ea typeface="微软雅黑" panose="020B0503020204020204" pitchFamily="34" charset="-122"/>
              </a:rPr>
              <a:t>可定制</a:t>
            </a:r>
            <a:endParaRPr lang="en-US" altLang="zh-CN" sz="1200" dirty="0">
              <a:latin typeface="Roboto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8ADFA91-C3F4-E398-739F-D10ADE789E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599862"/>
              </p:ext>
            </p:extLst>
          </p:nvPr>
        </p:nvGraphicFramePr>
        <p:xfrm>
          <a:off x="397642" y="2919142"/>
          <a:ext cx="6042023" cy="39324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8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1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17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88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06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参数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最小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典型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最大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单位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6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zh-CN" altLang="en-US" sz="1200" u="none" strike="noStrike" kern="1200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频率范围</a:t>
                      </a:r>
                      <a:endParaRPr lang="en-US" altLang="zh-CN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40~60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GHz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5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增益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30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57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带内平坦度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±3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57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输入</a:t>
                      </a:r>
                      <a:r>
                        <a:rPr lang="en-US" altLang="zh-CN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输出驻波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2.5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-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57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饱和输出功率（</a:t>
                      </a:r>
                      <a:r>
                        <a:rPr lang="en-US" altLang="zh-CN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Psat</a:t>
                      </a: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）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30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>
                          <a:latin typeface="Roboto" panose="02000000000000000000"/>
                          <a:ea typeface="微软雅黑" panose="020B0503020204020204" pitchFamily="34" charset="-122"/>
                        </a:rPr>
                        <a:t>dBm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57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输入最大功率（不烧毁）</a:t>
                      </a:r>
                      <a:endParaRPr lang="en-US" sz="12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20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15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err="1">
                          <a:latin typeface="Roboto" panose="02000000000000000000"/>
                          <a:ea typeface="微软雅黑" panose="020B0503020204020204" pitchFamily="34" charset="-122"/>
                        </a:rPr>
                        <a:t>dBm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3879603"/>
                  </a:ext>
                </a:extLst>
              </a:tr>
              <a:tr h="32157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杂散抑制</a:t>
                      </a:r>
                      <a:endParaRPr lang="en-US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50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err="1">
                          <a:latin typeface="Roboto" panose="02000000000000000000"/>
                          <a:ea typeface="微软雅黑" panose="020B0503020204020204" pitchFamily="34" charset="-122"/>
                        </a:rPr>
                        <a:t>dBc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8831695"/>
                  </a:ext>
                </a:extLst>
              </a:tr>
              <a:tr h="32157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供电</a:t>
                      </a:r>
                      <a:endParaRPr lang="en-US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220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V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857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输入输出连接器</a:t>
                      </a:r>
                      <a:endParaRPr lang="en-US" altLang="zh-CN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WR-19 Waveguide 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1572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外观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zh-CN" altLang="en-US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黑色阳极氧化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1572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密封方式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标准密封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952AB821-BE56-60BD-E92B-DDD5C173A5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311021"/>
              </p:ext>
            </p:ext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Roboto" panose="02000000000000000000"/>
                          <a:ea typeface="微软雅黑" panose="020B0503020204020204" pitchFamily="34" charset="-122"/>
                        </a:rPr>
                        <a:t>※ </a:t>
                      </a:r>
                      <a:r>
                        <a:rPr lang="zh-CN" alt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工作温度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25</a:t>
                      </a: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~+55</a:t>
                      </a: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※ </a:t>
                      </a:r>
                      <a:r>
                        <a:rPr lang="zh-CN" alt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存储温度</a:t>
                      </a:r>
                      <a:endParaRPr lang="en-US" altLang="en-US" sz="1200" u="none" strike="noStrike" kern="1200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85</a:t>
                      </a:r>
                      <a:r>
                        <a:rPr 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29742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zh-CN" altLang="en-US" sz="1600" b="1" dirty="0">
                <a:latin typeface="Roboto" panose="02000000000000000000"/>
                <a:ea typeface="微软雅黑" panose="020B0503020204020204" pitchFamily="34" charset="-122"/>
              </a:rPr>
              <a:t>外形尺寸</a:t>
            </a:r>
            <a:endParaRPr lang="en-US" altLang="zh-CN" sz="1600" b="1" dirty="0">
              <a:latin typeface="Roboto" panose="02000000000000000000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  <a:cs typeface="Arial Unicode MS" panose="020B0604020202020204" pitchFamily="34" charset="-122"/>
              </a:rPr>
              <a:t>        未标注尺寸公差</a:t>
            </a:r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  <a:cs typeface="Arial Unicode MS" panose="020B0604020202020204" pitchFamily="34" charset="-122"/>
              </a:rPr>
              <a:t> ±0.25mm</a:t>
            </a:r>
            <a:r>
              <a:rPr lang="en-CA" altLang="zh-CN" sz="1200" dirty="0">
                <a:latin typeface="Roboto" panose="02000000000000000000"/>
                <a:ea typeface="微软雅黑" panose="020B0503020204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latin typeface="Roboto" panose="02000000000000000000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Roboto" panose="02000000000000000000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3080791"/>
            <a:ext cx="730987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A332CB14-76E2-0A6A-CDE2-3540F22463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2979561"/>
              </p:ext>
            </p:extLst>
          </p:nvPr>
        </p:nvGraphicFramePr>
        <p:xfrm>
          <a:off x="188641" y="2792760"/>
          <a:ext cx="6550170" cy="4032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utoCAD Drawing" r:id="rId2" imgW="13382640" imgH="8238960" progId="AutoCAD.Drawing.24">
                  <p:embed/>
                </p:oleObj>
              </mc:Choice>
              <mc:Fallback>
                <p:oleObj name="AutoCAD Drawing" r:id="rId2" imgW="13382640" imgH="8238960" progId="AutoCAD.Drawing.2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8641" y="2792760"/>
                        <a:ext cx="6550170" cy="4032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355</TotalTime>
  <Words>118</Words>
  <Application>Microsoft Office PowerPoint</Application>
  <PresentationFormat>A4 纸张(210x297 毫米)</PresentationFormat>
  <Paragraphs>53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Microsoft JhengHei UI</vt:lpstr>
      <vt:lpstr>Arial</vt:lpstr>
      <vt:lpstr>Calibri</vt:lpstr>
      <vt:lpstr>Roboto</vt:lpstr>
      <vt:lpstr>Wingdings</vt:lpstr>
      <vt:lpstr>中文背景模板</vt:lpstr>
      <vt:lpstr>AutoCAD Drawing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齐联微博</cp:lastModifiedBy>
  <cp:revision>164</cp:revision>
  <dcterms:created xsi:type="dcterms:W3CDTF">2018-01-02T02:36:00Z</dcterms:created>
  <dcterms:modified xsi:type="dcterms:W3CDTF">2026-06-24T08:13:15Z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3AFA7AA91FCD4ACCB715ECFE26339297_12</vt:lpwstr>
  </property>
  <property fmtid="{D5CDD505-2E9C-101B-9397-08002B2CF9AE}" pid="3" name="KSOProductBuildVer">
    <vt:lpwstr>2052-12.1.0.15374</vt:lpwstr>
  </property>
</Properties>
</file>