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68" d="100"/>
          <a:sy n="68" d="100"/>
        </p:scale>
        <p:origin x="486" y="6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58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14D17-25DF-49EE-B6A0-1295E3A62CBE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C54F2-91FB-4964-AE52-2C58633414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Roboto" panose="02000000000000000000"/>
              </a:rPr>
              <a:t>成都齐联微波科技有限公司</a:t>
            </a:r>
            <a:endParaRPr lang="en-US" altLang="zh-CN" sz="1000" b="1" dirty="0">
              <a:solidFill>
                <a:schemeClr val="tx1"/>
              </a:solidFill>
              <a:latin typeface="Roboto" panose="0200000000000000000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PA4060GW0.1W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40-60GHz  </a:t>
            </a:r>
            <a:r>
              <a:rPr lang="zh-CN" altLang="en-US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功率放大器</a:t>
            </a:r>
            <a:endParaRPr lang="en-US" altLang="zh-CN" sz="16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4" name="直接连接符 33"/>
          <p:cNvCxnSpPr/>
          <p:nvPr userDrawn="1"/>
        </p:nvCxnSpPr>
        <p:spPr>
          <a:xfrm>
            <a:off x="340665" y="636865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 descr="齐联微波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13176" y="305907"/>
            <a:ext cx="1296144" cy="6532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sp>
        <p:nvSpPr>
          <p:cNvPr id="13" name="矩形 12"/>
          <p:cNvSpPr/>
          <p:nvPr/>
        </p:nvSpPr>
        <p:spPr>
          <a:xfrm>
            <a:off x="319233" y="2573611"/>
            <a:ext cx="18501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性能参数（</a:t>
            </a:r>
            <a:r>
              <a:rPr lang="en-US" altLang="zh-CN" sz="1400" b="1" dirty="0">
                <a:latin typeface="Roboto" panose="02000000000000000000"/>
                <a:ea typeface="微软雅黑" panose="020B0503020204020204" pitchFamily="34" charset="-122"/>
              </a:rPr>
              <a:t>+25</a:t>
            </a:r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642132" y="2188122"/>
            <a:ext cx="14939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雷达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通信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测试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9525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环境条件: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642" y="1195705"/>
            <a:ext cx="21174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Roboto" panose="02000000000000000000"/>
                <a:ea typeface="微软雅黑" panose="020B0503020204020204" pitchFamily="34" charset="-122"/>
              </a:rPr>
              <a:t>特点</a:t>
            </a:r>
            <a:r>
              <a:rPr lang="en-US" altLang="zh-CN" sz="1600" b="1" dirty="0">
                <a:latin typeface="Roboto" panose="02000000000000000000"/>
                <a:ea typeface="微软雅黑" panose="020B0503020204020204" pitchFamily="34" charset="-122"/>
              </a:rPr>
              <a:t>:</a:t>
            </a:r>
          </a:p>
          <a:p>
            <a:endParaRPr lang="en-US" altLang="zh-CN" sz="1600" b="1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超宽带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大功率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高增益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可定制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70598966"/>
              </p:ext>
            </p:extLst>
          </p:nvPr>
        </p:nvGraphicFramePr>
        <p:xfrm>
          <a:off x="397510" y="2919095"/>
          <a:ext cx="6042025" cy="5033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参数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最小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典型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最大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单位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8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zh-CN" altLang="en-US" sz="1200" u="none" strike="noStrike" kern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频率范围</a:t>
                      </a:r>
                      <a:endParaRPr lang="en-US" altLang="zh-CN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40~60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GHz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增益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带内平坦度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±5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</a:t>
                      </a:r>
                      <a:r>
                        <a:rPr lang="en-US" altLang="zh-CN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输出驻波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2.5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1dB</a:t>
                      </a:r>
                      <a:r>
                        <a:rPr lang="zh-CN" altLang="en-US" sz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压缩点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20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dBm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输入最大功率（不烧毁）</a:t>
                      </a:r>
                      <a:endParaRPr lang="en-US" sz="12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12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dBm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杂散抑制</a:t>
                      </a:r>
                      <a:endParaRPr 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60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dBc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供电</a:t>
                      </a:r>
                      <a:endParaRPr 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220V</a:t>
                      </a: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/ACDC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(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电源适配器供电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)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V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电源适配器型号</a:t>
                      </a:r>
                      <a:endParaRPr lang="en-US" alt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19V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适配器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输入输出连接器</a:t>
                      </a:r>
                      <a:endParaRPr lang="en-US" altLang="zh-CN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WR-19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波导口带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UG-383/U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法兰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外观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灰色</a:t>
                      </a: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RAL7035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密封方式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标准密封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工作温度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-4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存储温度</a:t>
                      </a:r>
                      <a:endParaRPr lang="en-US" altLang="en-US" sz="120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-55℃~+12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29742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sz="1600" b="1" dirty="0">
                <a:latin typeface="Roboto" panose="02000000000000000000"/>
                <a:ea typeface="微软雅黑" panose="020B0503020204020204" pitchFamily="34" charset="-122"/>
              </a:rPr>
              <a:t>外形尺寸</a:t>
            </a:r>
            <a:endParaRPr lang="en-US" altLang="zh-CN" sz="1600" b="1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       未标注尺寸公差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±0.25mm</a:t>
            </a:r>
            <a:r>
              <a:rPr lang="en-CA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latin typeface="Roboto" panose="02000000000000000000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3080791"/>
            <a:ext cx="73098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846131"/>
              </p:ext>
            </p:extLst>
          </p:nvPr>
        </p:nvGraphicFramePr>
        <p:xfrm>
          <a:off x="234950" y="3463925"/>
          <a:ext cx="6457950" cy="279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utoCAD Drawing" r:id="rId2" imgW="18288000" imgH="7981920" progId="AutoCAD.Drawing.24">
                  <p:embed/>
                </p:oleObj>
              </mc:Choice>
              <mc:Fallback>
                <p:oleObj name="AutoCAD Drawing" r:id="rId2" imgW="18288000" imgH="7981920" progId="AutoCAD.Drawing.2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950" y="3463925"/>
                        <a:ext cx="6457950" cy="2790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444269"/>
              </p:ext>
            </p:extLst>
          </p:nvPr>
        </p:nvGraphicFramePr>
        <p:xfrm>
          <a:off x="476885" y="8049260"/>
          <a:ext cx="5654040" cy="914400"/>
        </p:xfrm>
        <a:graphic>
          <a:graphicData uri="http://schemas.openxmlformats.org/drawingml/2006/table">
            <a:tbl>
              <a:tblPr/>
              <a:tblGrid>
                <a:gridCol w="1413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 gridSpan="4"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电源接口定义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3002" marR="13002" marT="1313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3002" marR="13002" marT="1313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3002" marR="13002" marT="1313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PIN1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PIN2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PIN3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PIN4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GND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+19V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NC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NC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75*396"/>
  <p:tag name="TABLE_ENDDRAG_RECT" val="31*229*475*396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</TotalTime>
  <Words>145</Words>
  <Application>Microsoft Office PowerPoint</Application>
  <PresentationFormat>A4 纸张(210x297 毫米)</PresentationFormat>
  <Paragraphs>64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Microsoft JhengHei UI</vt:lpstr>
      <vt:lpstr>Arial</vt:lpstr>
      <vt:lpstr>Calibri</vt:lpstr>
      <vt:lpstr>Roboto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chen</cp:lastModifiedBy>
  <cp:revision>188</cp:revision>
  <dcterms:created xsi:type="dcterms:W3CDTF">2018-01-02T02:36:00Z</dcterms:created>
  <dcterms:modified xsi:type="dcterms:W3CDTF">2026-07-27T01:48:17Z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3AFA7AA91FCD4ACCB715ECFE26339297_12</vt:lpwstr>
  </property>
  <property fmtid="{D5CDD505-2E9C-101B-9397-08002B2CF9AE}" pid="3" name="KSOProductBuildVer">
    <vt:lpwstr>2052-12.1.0.26895</vt:lpwstr>
  </property>
</Properties>
</file>