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</p:sldIdLst>
  <p:sldSz cx="6858000" cy="9906000" type="A4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81" d="100"/>
          <a:sy n="81" d="100"/>
        </p:scale>
        <p:origin x="3084" y="6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</a:t>
            </a:r>
            <a:r>
              <a:rPr lang="en-US" altLang="zh-CN" sz="2000" b="1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: MZPA00122GA2W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0.1-22GHz 2W</a:t>
            </a:r>
            <a:r>
              <a:rPr lang="en-US" altLang="zh-CN" sz="2000" b="1" baseline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zh-CN" sz="2000" b="1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Power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Amplifier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37"/>
          <a:ext cx="5924718" cy="44644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0271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6268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0.1-22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33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35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 Flatness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±2.5</a:t>
                      </a: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</a:t>
                      </a: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put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VSWR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i="0" u="none" strike="noStrike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Noise Figure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for </a:t>
                      </a: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(P1dB)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Psat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33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i="0" u="none" strike="noStrike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Spurious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-60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dBc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 Power(no </a:t>
                      </a: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damage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DC Current</a:t>
                      </a:r>
                      <a:r>
                        <a:rPr lang="en-US" sz="1300" dirty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(</a:t>
                      </a:r>
                      <a:r>
                        <a:rPr lang="en-US" sz="1300" err="1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Vcc</a:t>
                      </a:r>
                      <a:r>
                        <a:rPr lang="en-US" sz="130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=+18V)(@P1dB)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0.8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+mn-lt"/>
                          <a:ea typeface="Microsoft JhengHei UI" panose="020B0604030504040204" pitchFamily="34" charset="-120"/>
                        </a:rPr>
                        <a:t>0.9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latin typeface="+mn-lt"/>
                          <a:ea typeface="Microsoft JhengHei UI" panose="020B0604030504040204" pitchFamily="34" charset="-120"/>
                        </a:rPr>
                        <a:t>Ω</a:t>
                      </a:r>
                      <a:endParaRPr lang="en-US" altLang="zh-CN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err="1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Input/Output</a:t>
                      </a: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Connector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SMA-Female/SMA-Female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smtClean="0">
                          <a:latin typeface="Calibri" panose="020F0502020204030204" pitchFamily="34" charset="0"/>
                        </a:rPr>
                        <a:t>Aluminium</a:t>
                      </a:r>
                      <a:endParaRPr lang="zh-CN" altLang="en-US" sz="13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smtClean="0">
                          <a:latin typeface="+mn-lt"/>
                          <a:ea typeface="Microsoft JhengHei UI" panose="020B0604030504040204" pitchFamily="34" charset="-120"/>
                        </a:rPr>
                        <a:t>50g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General Sealing (Standard)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/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393075"/>
            <a:ext cx="3623026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power amplifier is </a:t>
            </a:r>
            <a:r>
              <a:rPr lang="en-US" altLang="zh-CN" sz="1300"/>
              <a:t>a </a:t>
            </a:r>
            <a:r>
              <a:rPr lang="en-US" altLang="zh-CN" sz="1300" smtClean="0"/>
              <a:t>2W </a:t>
            </a:r>
            <a:r>
              <a:rPr lang="en-US" altLang="zh-CN" sz="1300" dirty="0" smtClean="0"/>
              <a:t>power amplifier </a:t>
            </a:r>
            <a:r>
              <a:rPr lang="en-US" altLang="zh-CN" sz="1300" dirty="0"/>
              <a:t>with a typical small signal gain </a:t>
            </a:r>
            <a:r>
              <a:rPr lang="en-US" altLang="zh-CN" sz="1300"/>
              <a:t>of </a:t>
            </a:r>
            <a:r>
              <a:rPr lang="en-US" altLang="zh-CN" sz="1300" smtClean="0"/>
              <a:t>35 </a:t>
            </a:r>
            <a:r>
              <a:rPr lang="en-US" altLang="zh-CN" sz="1300" dirty="0"/>
              <a:t>dB </a:t>
            </a:r>
            <a:r>
              <a:rPr lang="en-US" altLang="zh-CN" sz="1300" dirty="0" smtClean="0"/>
              <a:t>across </a:t>
            </a:r>
            <a:r>
              <a:rPr lang="en-US" altLang="zh-CN" sz="1300" dirty="0"/>
              <a:t>the frequency range </a:t>
            </a:r>
            <a:r>
              <a:rPr lang="en-US" altLang="zh-CN" sz="1300"/>
              <a:t>of </a:t>
            </a:r>
            <a:r>
              <a:rPr lang="en-US" altLang="zh-CN" sz="1300" smtClean="0"/>
              <a:t>0.1 </a:t>
            </a:r>
            <a:r>
              <a:rPr lang="en-US" altLang="zh-CN" sz="1300"/>
              <a:t>to </a:t>
            </a:r>
            <a:r>
              <a:rPr lang="en-US" altLang="zh-CN" sz="1300" smtClean="0"/>
              <a:t>22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The typical output power </a:t>
            </a:r>
            <a:r>
              <a:rPr lang="en-US" altLang="zh-CN" sz="1300" smtClean="0"/>
              <a:t>P-1 30dBm</a:t>
            </a:r>
            <a:r>
              <a:rPr lang="en-US" altLang="zh-CN" sz="1300" dirty="0"/>
              <a:t>. The DC power requirement for the amplifier </a:t>
            </a:r>
            <a:r>
              <a:rPr lang="en-US" altLang="zh-CN" sz="1300"/>
              <a:t>is </a:t>
            </a:r>
            <a:r>
              <a:rPr lang="en-US" altLang="zh-CN" sz="1300" smtClean="0"/>
              <a:t>+24 VDC/0.9 </a:t>
            </a:r>
            <a:r>
              <a:rPr lang="en-US" altLang="zh-CN" sz="1300" dirty="0" smtClean="0"/>
              <a:t>A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288144"/>
              </p:ext>
            </p:extLst>
          </p:nvPr>
        </p:nvGraphicFramePr>
        <p:xfrm>
          <a:off x="188640" y="2170894"/>
          <a:ext cx="6584955" cy="396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AutoCAD Drawing" r:id="rId3" imgW="8724960" imgH="5286240" progId="AutoCAD.Drawing.17">
                  <p:embed/>
                </p:oleObj>
              </mc:Choice>
              <mc:Fallback>
                <p:oleObj name="AutoCAD Drawing" r:id="rId3" imgW="8724960" imgH="5286240" progId="AutoCAD.Drawing.17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40" y="2170894"/>
                        <a:ext cx="6584955" cy="39604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1955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smtClean="0">
                <a:latin typeface="+mj-lt"/>
              </a:rPr>
              <a:t>Performance Plot</a:t>
            </a:r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pic>
        <p:nvPicPr>
          <p:cNvPr id="17" name="Picture 9" descr="E:\规格书备份\曲线图备份_from 2019-07\待整理\P-1\MZPA00122GA1W(ILA-0020-2.0+XT3064+HMC998)\2020-3-26-16.18-data&amp;gragh\__2020-3-26_16.20_GAIN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59" y="7461752"/>
            <a:ext cx="2844000" cy="138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447322" y="1928664"/>
          <a:ext cx="5976940" cy="7129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470"/>
                <a:gridCol w="2988470"/>
              </a:tblGrid>
              <a:tr h="1782292">
                <a:tc>
                  <a:txBody>
                    <a:bodyPr/>
                    <a:lstStyle/>
                    <a:p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822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82292"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82292"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" name="Picture 2" descr="F:\曲线数据\曲线\19110102-MZPA00122GB2W\2020-2-25-15.23-Temperature graph&amp;plot\Gain&amp;return loss 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26" y="2131379"/>
            <a:ext cx="2880000" cy="136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F:\曲线数据\曲线\19110102-MZPA00122GB2W\2020-2-25-15.23-Temperature graph&amp;plot\Gain vs. Temperature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513" y="2130457"/>
            <a:ext cx="2880000" cy="136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F:\曲线数据\曲线\19110102-MZPA00122GB2W\2020-2-25-15.23-Temperature graph&amp;plot\Input Return Loss vs.Temperature 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26" y="3905433"/>
            <a:ext cx="2880000" cy="136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F:\曲线数据\曲线\19110102-MZPA00122GB2W\2020-2-25-15.23-Temperature graph&amp;plot\Output Return Loss vs. Temperature  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513" y="3905433"/>
            <a:ext cx="2880000" cy="136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F:\曲线数据\曲线\19110102-MZPA00122GB2W\2020-2-25-15.23-Temperature graph&amp;plot\plot1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119" y="2534342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F:\曲线数据\曲线\19110102-MZPA00122GB2W\2020-2-25-15.23-Temperature graph&amp;plot\plot2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119" y="4068714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7" descr="F:\曲线数据\曲线\19110102-MZPA00122GB2W\2020-2-25-15.23-Temperature graph&amp;plot\plot2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577" y="4116339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F:\曲线数据\曲线\19110102-MZPA00122GB2W\2020-2-25-15.23-Temperature graph&amp;plot\plot2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577" y="3001159"/>
            <a:ext cx="540000" cy="27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9" descr="E:\规格书备份\曲线图备份_from 2019-07\待整理\P-1\MZPA00122GB2W\__2019-12-25_10.24_GAIN.bmp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45" y="7482805"/>
            <a:ext cx="2836800" cy="138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E:\规格书备份\曲线图备份_from 2019-07\待整理\P-1\MZPA00122GB2W\__2019-12-25_10.24_GAINplot.bmp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65" y="8383243"/>
            <a:ext cx="720000" cy="27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组合 33"/>
          <p:cNvGrpSpPr>
            <a:grpSpLocks noChangeAspect="1"/>
          </p:cNvGrpSpPr>
          <p:nvPr/>
        </p:nvGrpSpPr>
        <p:grpSpPr>
          <a:xfrm>
            <a:off x="3505528" y="5682695"/>
            <a:ext cx="2844000" cy="1392900"/>
            <a:chOff x="3549375" y="5601072"/>
            <a:chExt cx="2880000" cy="1410532"/>
          </a:xfrm>
        </p:grpSpPr>
        <p:pic>
          <p:nvPicPr>
            <p:cNvPr id="35" name="Picture 3" descr="F:\曲线数据\P1dB曲线\MZPA00122GB2W\2020-3-3-17.35-Temperature graph&amp;plot\graph.bmp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375" y="5601072"/>
              <a:ext cx="2880000" cy="1410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4" descr="E:\规格书备份\曲线图备份_from 2019-07\MZPA0250GA1W\P-1\2020-2-14-16.05-data&amp;gragh\__2020-2-14_16.10_P5dB.bmp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31" r="39388" b="94052"/>
            <a:stretch>
              <a:fillRect/>
            </a:stretch>
          </p:blipFill>
          <p:spPr bwMode="auto">
            <a:xfrm>
              <a:off x="4704525" y="5626221"/>
              <a:ext cx="720074" cy="10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6" descr="E:\规格书备份\曲线图备份_from 2019-07\MZPA0250GA1W\P-1\2020-2-14-16.05-data&amp;gragh\__2020-2-14_16.10_P5dB.bmp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8" t="34818" r="93983" b="39119"/>
            <a:stretch>
              <a:fillRect/>
            </a:stretch>
          </p:blipFill>
          <p:spPr bwMode="auto">
            <a:xfrm>
              <a:off x="3622523" y="6130050"/>
              <a:ext cx="86642" cy="361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7" descr="E:\规格书备份\曲线图备份_from 2019-07\MZPA0250GA1W\P-1\2020-2-14-16.05-data&amp;gragh\__2020-2-14_16.10_P5dB.bmp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500" t="94297" r="39121"/>
            <a:stretch>
              <a:fillRect/>
            </a:stretch>
          </p:blipFill>
          <p:spPr bwMode="auto">
            <a:xfrm>
              <a:off x="4744115" y="6932407"/>
              <a:ext cx="442913" cy="79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9" name="Picture 2" descr="F:\曲线数据\P1dB曲线\MZPA00122GB2W\1\graph.bmp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05" y="5678287"/>
            <a:ext cx="2862000" cy="140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2M1MjcyYTFhN2Q4NTIwMmQxNjFhZDAyZjMyODBiNzMifQ=="/>
  <p:tag name="KSO_WPP_MARK_KEY" val="0d69df68-29e3-48ce-bed7-39ff5e7782f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fc13d38-86f5-44ff-8bce-ccf61f90e53a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17</TotalTime>
  <Words>247</Words>
  <Application>Microsoft Office PowerPoint</Application>
  <PresentationFormat>A4 纸张(210x297 毫米)</PresentationFormat>
  <Paragraphs>73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 Unicode MS</vt:lpstr>
      <vt:lpstr>Microsoft JhengHei UI</vt:lpstr>
      <vt:lpstr>Microsoft YaHei UI</vt:lpstr>
      <vt:lpstr>Roboto</vt:lpstr>
      <vt:lpstr>宋体</vt:lpstr>
      <vt:lpstr>Arial</vt:lpstr>
      <vt:lpstr>Calibri</vt:lpstr>
      <vt:lpstr>Wingdings</vt:lpstr>
      <vt:lpstr>中文背景模板</vt:lpstr>
      <vt:lpstr>AutoCAD Drawing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Windows 10</cp:lastModifiedBy>
  <cp:revision>78</cp:revision>
  <dcterms:created xsi:type="dcterms:W3CDTF">2018-01-02T02:36:00Z</dcterms:created>
  <dcterms:modified xsi:type="dcterms:W3CDTF">2025-01-17T09:27:25Z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8C12AF3F3E3A4129A8BB900A81F470CD</vt:lpwstr>
  </property>
  <property fmtid="{D5CDD505-2E9C-101B-9397-08002B2CF9AE}" pid="3" name="KSOProductBuildVer">
    <vt:lpwstr>2052-11.1.0.14309</vt:lpwstr>
  </property>
</Properties>
</file>