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1" d="100"/>
          <a:sy n="71" d="100"/>
        </p:scale>
        <p:origin x="1488" y="7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</a:t>
            </a:r>
            <a:r>
              <a:rPr lang="en-US" altLang="zh-CN" sz="2000" b="1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: MZPA00122GA1W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0.1-22GHz 1W</a:t>
            </a:r>
            <a:r>
              <a:rPr lang="en-US" altLang="zh-CN" sz="2000" b="1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2000" b="1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Power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09609"/>
              </p:ext>
            </p:extLst>
          </p:nvPr>
        </p:nvGraphicFramePr>
        <p:xfrm>
          <a:off x="404663" y="3512836"/>
          <a:ext cx="6035001" cy="4248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4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585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0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0.1-22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33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±2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26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31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41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Psat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27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32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OIP3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36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=+24V)(@Pout=1W)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0.8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>
                          <a:latin typeface="+mn-lt"/>
                          <a:ea typeface="Microsoft JhengHei UI" panose="020B0604030504040204" pitchFamily="34" charset="-120"/>
                        </a:rPr>
                        <a:t>SMA-Female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Aluminium/</a:t>
                      </a:r>
                      <a:r>
                        <a:rPr lang="en-US" altLang="zh-CN" sz="1300" dirty="0">
                          <a:ea typeface="Microsoft JhengHei UI" panose="020B0604030504040204" pitchFamily="34" charset="-120"/>
                          <a:sym typeface="+mn-ea"/>
                        </a:rPr>
                        <a:t>Gold Painting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60g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2398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dirty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6230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power amplifier is </a:t>
            </a:r>
            <a:r>
              <a:rPr lang="en-US" altLang="zh-CN" sz="1300"/>
              <a:t>a 1W </a:t>
            </a:r>
            <a:r>
              <a:rPr lang="en-US" altLang="zh-CN" sz="1300" dirty="0"/>
              <a:t>power amplifier with a typical small signal gain </a:t>
            </a:r>
            <a:r>
              <a:rPr lang="en-US" altLang="zh-CN" sz="1300"/>
              <a:t>of 33 </a:t>
            </a:r>
            <a:r>
              <a:rPr lang="en-US" altLang="zh-CN" sz="1300" dirty="0"/>
              <a:t>dB across the frequency range </a:t>
            </a:r>
            <a:r>
              <a:rPr lang="en-US" altLang="zh-CN" sz="1300"/>
              <a:t>of 0.1 to 22 </a:t>
            </a:r>
            <a:r>
              <a:rPr lang="en-US" altLang="zh-CN" sz="1300" dirty="0"/>
              <a:t>GHz. The typical output power </a:t>
            </a:r>
            <a:r>
              <a:rPr lang="en-US" altLang="zh-CN" sz="1300"/>
              <a:t>P-1 31dBm</a:t>
            </a:r>
            <a:r>
              <a:rPr lang="en-US" altLang="zh-CN" sz="1300" dirty="0"/>
              <a:t>. The DC power requirement for the amplifier </a:t>
            </a:r>
            <a:r>
              <a:rPr lang="en-US" altLang="zh-CN" sz="1300"/>
              <a:t>is +24 VDC/1.2 </a:t>
            </a:r>
            <a:r>
              <a:rPr lang="en-US" altLang="zh-CN" sz="1300" dirty="0"/>
              <a:t>A. Accept customization according to different needs.</a:t>
            </a:r>
            <a:endParaRPr lang="zh-CN" altLang="en-US" sz="13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567D0A2-A93B-A9DE-5A8D-CAE1710103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37" y="1542712"/>
            <a:ext cx="996292" cy="8968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355228"/>
              </p:ext>
            </p:extLst>
          </p:nvPr>
        </p:nvGraphicFramePr>
        <p:xfrm>
          <a:off x="-1050925" y="2154238"/>
          <a:ext cx="9271000" cy="532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4506560" imgH="8305920" progId="AutoCAD.Drawing.17">
                  <p:embed/>
                </p:oleObj>
              </mc:Choice>
              <mc:Fallback>
                <p:oleObj name="AutoCAD Drawing" r:id="rId2" imgW="14506560" imgH="8305920" progId="AutoCAD.Drawing.17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50925" y="2154238"/>
                        <a:ext cx="9271000" cy="532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1955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>
                <a:latin typeface="+mj-lt"/>
              </a:rPr>
              <a:t>Performance Plot</a:t>
            </a:r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404664" y="1928664"/>
          <a:ext cx="5976940" cy="7129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2292"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22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2" descr="F:\曲线数据\曲线\20011902-MZPA00122GA1W\2020-4-1-13.03-Temperature graph&amp;plot\Output Return Loss vs. Temperature  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87" y="3907542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曲线数据\曲线\20011902-MZPA00122GA1W\2020-4-1-13.03-Temperature graph&amp;plot\Gain vs. Temperature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87" y="2137784"/>
            <a:ext cx="2880000" cy="136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F:\曲线数据\曲线\20011902-MZPA00122GA1W\2020-4-1-13.03-Temperature graph&amp;plot\Gain&amp;return loss 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31" y="2138706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F:\曲线数据\曲线\20011902-MZPA00122GA1W\2020-4-1-13.03-Temperature graph&amp;plot\Input Return Loss vs.Temperature 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31" y="3907542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F:\曲线数据\曲线\20011902-MZPA00122GA1W\2020-4-1-13.03-Temperature graph&amp;plot\plot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51" y="2973736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F:\曲线数据\曲线\20011902-MZPA00122GA1W\2020-4-1-13.03-Temperature graph&amp;plot\plot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725" y="2458370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:\曲线数据\曲线\20011902-MZPA00122GA1W\2020-4-1-13.03-Temperature graph&amp;plot\plot2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111" y="4741169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E:\规格书备份\曲线图备份_from 2019-07\待整理\P-1\MZPA00122GA1W(ILA-0020-2.0+XT3064+HMC998)\2020-3-26-16.18-data&amp;gragh\__2020-3-26_16.20_GAIN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59" y="7461752"/>
            <a:ext cx="2844000" cy="138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F:\曲线数据\P1dB曲线\MZPA00122GA1W\2020-4-1-13.08-Temperature graph&amp;plot\graph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2" y="5675917"/>
            <a:ext cx="2844000" cy="13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" descr="F:\曲线数据\P1dB曲线\MZPA00122GA1W\2020-4-1-13.10-Temperature graph&amp;plot\graph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452" y="5675917"/>
            <a:ext cx="2844000" cy="13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c92f2fcd-e9ad-4b51-8c6c-14526c3cb06d"/>
  <p:tag name="COMMONDATA" val="eyJoZGlkIjoiM2M1MjcyYTFhN2Q4NTIwMmQxNjFhZDAyZjMyODBiNz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176c4e9-73fb-43b3-b1da-c64b6a5b30e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28</TotalTime>
  <Words>269</Words>
  <Application>Microsoft Office PowerPoint</Application>
  <PresentationFormat>A4 纸张(210x297 毫米)</PresentationFormat>
  <Paragraphs>74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 Unicode MS</vt:lpstr>
      <vt:lpstr>Microsoft JhengHei UI</vt:lpstr>
      <vt:lpstr>Microsoft YaHei UI</vt:lpstr>
      <vt:lpstr>Arial</vt:lpstr>
      <vt:lpstr>Calibri</vt:lpstr>
      <vt:lpstr>Wingdings</vt:lpstr>
      <vt:lpstr>中文背景模板</vt:lpstr>
      <vt:lpstr>AutoCAD Drawing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87</cp:revision>
  <dcterms:created xsi:type="dcterms:W3CDTF">2018-01-02T02:36:00Z</dcterms:created>
  <dcterms:modified xsi:type="dcterms:W3CDTF">2025-02-06T05:57:05Z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2FEA19DB46C1452EB2E0A50115867F66</vt:lpwstr>
  </property>
  <property fmtid="{D5CDD505-2E9C-101B-9397-08002B2CF9AE}" pid="3" name="KSOProductBuildVer">
    <vt:lpwstr>2052-11.1.0.14309</vt:lpwstr>
  </property>
</Properties>
</file>