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MZISL350425GA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35-42.5GHz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10" cy="4277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4050"/>
                <a:gridCol w="1138555"/>
                <a:gridCol w="1087120"/>
                <a:gridCol w="1073217"/>
                <a:gridCol w="724528"/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ea typeface="Microsoft JhengHei UI" panose="020B0604030504040204" pitchFamily="34" charset="-120"/>
                          <a:cs typeface="+mn-lt"/>
                        </a:rPr>
                        <a:t>35-42.5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GHz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ea typeface="Microsoft JhengHei UI" panose="020B0604030504040204" pitchFamily="34" charset="-120"/>
                          <a:cs typeface="+mn-lt"/>
                        </a:rPr>
                        <a:t>1.6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dB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14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VSWR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1.7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Forward Power 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10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p>
                      <a:pPr marL="107950" algn="l" rtl="0" fontAlgn="ctr"/>
                      <a:r>
                        <a:rPr kumimoji="1" lang="en-US" altLang="zh-CN" sz="1300" kern="1200" dirty="0">
                          <a:cs typeface="+mn-lt"/>
                        </a:rPr>
                        <a:t>Reverse Power (CW)</a:t>
                      </a:r>
                      <a:endParaRPr kumimoji="1" lang="en-US" altLang="zh-CN" sz="1300" b="1" kern="1200" dirty="0">
                        <a:solidFill>
                          <a:schemeClr val="tx1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endParaRPr kumimoji="1" lang="en-US" altLang="zh-CN" sz="1300" b="1" kern="1200" dirty="0">
                        <a:solidFill>
                          <a:schemeClr val="tx1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 rtl="0" fontAlgn="ctr"/>
                      <a:endParaRPr kumimoji="1" lang="en-US" altLang="zh-CN" sz="1300" b="1" kern="1200" dirty="0">
                        <a:solidFill>
                          <a:schemeClr val="tx1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algn="ctr" defTabSz="914400" rtl="0" eaLnBrk="1" fontAlgn="ctr" latinLnBrk="0" hangingPunct="1"/>
                      <a:r>
                        <a:rPr kumimoji="1" lang="en-US" altLang="zh-CN" sz="1300" b="0" i="0" kern="1200" dirty="0" smtClean="0">
                          <a:solidFill>
                            <a:schemeClr val="tx1"/>
                          </a:solidFill>
                          <a:ea typeface="宋体" panose="02010600030101010101" pitchFamily="2" charset="-122"/>
                          <a:cs typeface="+mn-lt"/>
                        </a:rPr>
                        <a:t>1</a:t>
                      </a:r>
                      <a:endParaRPr kumimoji="1" lang="en-US" altLang="zh-CN" sz="1300" b="0" i="0" kern="1200" dirty="0" smtClean="0">
                        <a:solidFill>
                          <a:schemeClr val="tx1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kumimoji="1" lang="en-US" altLang="zh-CN" sz="1300" kern="1200" dirty="0">
                          <a:cs typeface="+mn-lt"/>
                        </a:rPr>
                        <a:t>W</a:t>
                      </a:r>
                      <a:endParaRPr kumimoji="1" lang="en-US" altLang="zh-CN" sz="1300" b="1" kern="1200" dirty="0">
                        <a:solidFill>
                          <a:schemeClr val="tx1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300" dirty="0">
                          <a:latin typeface="+mj-lt"/>
                          <a:sym typeface="+mn-ea"/>
                        </a:rPr>
                        <a:t>Rotation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Clockwise (Standard)                                                                                  Counter Clockwise (upon request)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50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cs typeface="+mn-lt"/>
                        </a:rPr>
                        <a:t>Ω</a:t>
                      </a:r>
                      <a:endParaRPr lang="en-US" altLang="zh-CN" sz="1300" b="0" dirty="0" smtClean="0"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SMA-Female/SMA-Male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Material 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Copper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Weight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30g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Loss insertion of 1.6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14dB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35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42.5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The isolator can handing average power of </a:t>
            </a:r>
            <a:r>
              <a:rPr lang="en-US" altLang="zh-CN" sz="1300" dirty="0" smtClean="0"/>
              <a:t>10W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-1395095" y="2648585"/>
          <a:ext cx="8857615" cy="4145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AutoCAD Drawing" r:id="rId1" imgW="17564100" imgH="8220075" progId="AutoCAD.Drawing.17">
                  <p:embed/>
                </p:oleObj>
              </mc:Choice>
              <mc:Fallback>
                <p:oleObj name="AutoCAD Drawing" r:id="rId1" imgW="17564100" imgH="8220075" progId="AutoCAD.Drawing.17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235" t="7080" r="-1085" b="6134"/>
                      <a:stretch>
                        <a:fillRect/>
                      </a:stretch>
                    </p:blipFill>
                    <p:spPr bwMode="auto">
                      <a:xfrm>
                        <a:off x="-1395095" y="2648585"/>
                        <a:ext cx="8857615" cy="41459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3583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en-CA" sz="2000" b="1" dirty="0" smtClean="0">
                <a:ea typeface="Arial Unicode MS" panose="020B0604020202020204" pitchFamily="34" charset="-122"/>
                <a:cs typeface="+mn-lt"/>
              </a:rPr>
              <a:t>Performance Plot</a:t>
            </a:r>
            <a:r>
              <a:rPr lang="en-CA" altLang="zh-CN" sz="2000" b="1" dirty="0" smtClean="0">
                <a:ea typeface="Arial Unicode MS" panose="020B0604020202020204" pitchFamily="34" charset="-122"/>
                <a:cs typeface="+mn-lt"/>
              </a:rPr>
              <a:t> </a:t>
            </a:r>
            <a:endParaRPr lang="zh-CN" altLang="zh-CN" sz="2000" b="1" dirty="0" smtClean="0">
              <a:ea typeface="Arial Unicode MS" panose="020B0604020202020204" pitchFamily="34" charset="-122"/>
              <a:cs typeface="+mn-lt"/>
            </a:endParaRPr>
          </a:p>
          <a:p>
            <a:endParaRPr lang="en-US" altLang="zh-CN" sz="2000" b="1" i="1" dirty="0">
              <a:cs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15"/>
          <p:cNvSpPr/>
          <p:nvPr/>
        </p:nvSpPr>
        <p:spPr>
          <a:xfrm>
            <a:off x="297180" y="2288540"/>
            <a:ext cx="3142615" cy="265938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39795" y="2288540"/>
            <a:ext cx="3142615" cy="265938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97180" y="4947920"/>
            <a:ext cx="3142615" cy="265938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39795" y="4947920"/>
            <a:ext cx="3142615" cy="265938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560689" y="5116507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2</a:t>
            </a:r>
            <a:endParaRPr lang="en-US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1538" y="5180145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1</a:t>
            </a:r>
            <a:endParaRPr lang="en-US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88943" y="2443779"/>
            <a:ext cx="1953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Isolation</a:t>
            </a:r>
            <a:endParaRPr lang="en-US" altLang="zh-CN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2183" y="2515534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Insertion Loss</a:t>
            </a:r>
            <a:endParaRPr lang="en-US" altLang="zh-CN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27" name="Picture 3" descr="E:\规格书备份\曲线图备份_from 2019-07\待整理\待整理曲线2\MZISL350425GA\1-S1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76" y="5457141"/>
            <a:ext cx="2815200" cy="190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规格书备份\曲线图备份_from 2019-07\待整理\待整理曲线2\MZISL350425GA\1-S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21" y="2792532"/>
            <a:ext cx="2814012" cy="186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规格书备份\曲线图备份_from 2019-07\待整理\待整理曲线2\MZISL350425GA\1-S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382" y="2720777"/>
            <a:ext cx="2814012" cy="186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规格书备份\曲线图备份_from 2019-07\待整理\待整理曲线2\MZISL350425GA\1-S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198" y="5384751"/>
            <a:ext cx="2814013" cy="190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0eb1f520-f369-41cc-afe3-99b2fb71ad05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1650</Words>
  <Application>WPS 演示</Application>
  <PresentationFormat>A4 纸张(210x297 毫米)</PresentationFormat>
  <Paragraphs>150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97</cp:revision>
  <dcterms:created xsi:type="dcterms:W3CDTF">2018-01-02T02:36:00Z</dcterms:created>
  <dcterms:modified xsi:type="dcterms:W3CDTF">2022-03-30T01:42:49Z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D97663B1F0CB4E9286F6A003BD78B564</vt:lpwstr>
  </property>
  <property fmtid="{D5CDD505-2E9C-101B-9397-08002B2CF9AE}" pid="3" name="KSOProductBuildVer">
    <vt:lpwstr>2052-11.1.0.11365</vt:lpwstr>
  </property>
</Properties>
</file>