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6858000" cy="9906000" type="A4"/>
  <p:notesSz cx="6858000" cy="9144000"/>
  <p:custDataLst>
    <p:tags r:id="rId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2024/8/1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2024/8/1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2024/8/1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2024/8/1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2024/8/1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2024/8/1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2024/8/1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2024/8/1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MZISL26540GA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26.5-40GHz Coaxial</a:t>
            </a:r>
            <a:r>
              <a:rPr lang="en-US" altLang="zh-CN" sz="2000" b="1" kern="1200" baseline="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 Isolator</a:t>
            </a:r>
            <a:endParaRPr lang="en-US" altLang="zh-CN" sz="2000" b="1" kern="120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42569261"/>
              </p:ext>
            </p:extLst>
          </p:nvPr>
        </p:nvGraphicFramePr>
        <p:xfrm>
          <a:off x="404495" y="3425138"/>
          <a:ext cx="6035170" cy="45047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4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8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4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2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53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2073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698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26.5-40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6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1.6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1.7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03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12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14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654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VSWR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1.6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1.8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373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Forward Power  (CW)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10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936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Reverse Power (CW)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8446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  <a:buNone/>
                      </a:pPr>
                      <a:r>
                        <a:rPr kumimoji="1" lang="en-US" altLang="zh-CN" sz="1300" dirty="0">
                          <a:sym typeface="+mn-ea"/>
                        </a:rPr>
                        <a:t>Rotation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300" dirty="0">
                          <a:sym typeface="+mn-ea"/>
                        </a:rPr>
                        <a:t>Clockwise (Standard)                                                                                         Counter Clockwise (upon request)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464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588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2.92-Female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1654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Material 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Copper/Nickel Plated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1036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30g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1654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General Sealing (Standard)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065118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Isolator is a coaxial isolator with a typical  insertion </a:t>
            </a:r>
            <a:r>
              <a:rPr lang="en-US" altLang="zh-CN" sz="1300" dirty="0">
                <a:sym typeface="+mn-ea"/>
              </a:rPr>
              <a:t>loss </a:t>
            </a:r>
            <a:r>
              <a:rPr lang="en-US" altLang="zh-CN" sz="1300" dirty="0"/>
              <a:t>of 1.6 dB and a typical isolation of 14dB across the frequency range of 26.5 to 40 GHz. The isolator can handing average power of -W. Accept customization according to different needs.</a:t>
            </a:r>
            <a:endParaRPr lang="zh-CN" altLang="en-US" sz="13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87BD821-9D1F-54D8-21F5-EE9C2439CC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01743">
            <a:off x="5035319" y="1296061"/>
            <a:ext cx="1111802" cy="12949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>
                <a:latin typeface="+mj-lt"/>
              </a:rPr>
              <a:t>Outline Drawing</a:t>
            </a:r>
          </a:p>
          <a:p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1. The product is designed to meet environmental ratings but not 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department.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2. </a:t>
            </a:r>
            <a:r>
              <a:rPr lang="en-US" altLang="zh-CN" sz="1200" dirty="0" err="1">
                <a:latin typeface="+mn-lt"/>
              </a:rPr>
              <a:t>Miczen</a:t>
            </a:r>
            <a:r>
              <a:rPr lang="en-US" altLang="zh-CN" sz="1200" dirty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D929E9F3-27A6-4F45-210D-7A7B1C27B2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9472969"/>
              </p:ext>
            </p:extLst>
          </p:nvPr>
        </p:nvGraphicFramePr>
        <p:xfrm>
          <a:off x="188640" y="3290064"/>
          <a:ext cx="6392532" cy="2599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utoCAD Drawing" r:id="rId2" imgW="11391900" imgH="7248525" progId="AutoCAD.Drawing.17">
                  <p:embed/>
                </p:oleObj>
              </mc:Choice>
              <mc:Fallback>
                <p:oleObj name="AutoCAD Drawing" r:id="rId2" imgW="11391900" imgH="7248525" progId="AutoCAD.Drawing.17">
                  <p:embed/>
                  <p:pic>
                    <p:nvPicPr>
                      <p:cNvPr id="3" name="对象 2">
                        <a:extLst>
                          <a:ext uri="{FF2B5EF4-FFF2-40B4-BE49-F238E27FC236}">
                            <a16:creationId xmlns:a16="http://schemas.microsoft.com/office/drawing/2014/main" id="{A64A75D7-FB93-CAD2-A1EB-67E42EF4CD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183" t="30063" r="20934" b="33466"/>
                      <a:stretch>
                        <a:fillRect/>
                      </a:stretch>
                    </p:blipFill>
                    <p:spPr bwMode="auto">
                      <a:xfrm>
                        <a:off x="188640" y="3290064"/>
                        <a:ext cx="6392532" cy="25990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2335530" cy="6756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en-CA" sz="2000" b="1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Performance Plot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441004" y="1928791"/>
          <a:ext cx="5976519" cy="3600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153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altLang="zh-CN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Insertion</a:t>
                      </a:r>
                      <a:r>
                        <a:rPr lang="en-US" altLang="zh-CN" sz="10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Loss</a:t>
                      </a:r>
                      <a:r>
                        <a:rPr lang="en-US" altLang="zh-CN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lang="en-US" altLang="zh-CN" sz="10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Input </a:t>
                      </a:r>
                      <a:r>
                        <a:rPr lang="en-US" altLang="zh-CN" sz="1000" b="1" dirty="0">
                          <a:solidFill>
                            <a:schemeClr val="tx1"/>
                          </a:solidFill>
                        </a:rPr>
                        <a:t>VSWR&amp;</a:t>
                      </a:r>
                      <a:r>
                        <a:rPr lang="en-US" altLang="zh-CN" sz="10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</a:t>
                      </a:r>
                      <a:r>
                        <a:rPr lang="en-US" altLang="zh-CN" sz="1000" b="1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put</a:t>
                      </a:r>
                      <a:r>
                        <a:rPr lang="en-US" altLang="zh-CN" sz="10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VSWR&amp;</a:t>
                      </a:r>
                      <a:r>
                        <a:rPr kumimoji="1" lang="en-US" altLang="zh-CN" sz="1000" b="1" kern="1200" dirty="0">
                          <a:solidFill>
                            <a:schemeClr val="tx1"/>
                          </a:solidFill>
                          <a:latin typeface="+mn-lt"/>
                        </a:rPr>
                        <a:t>Isolation</a:t>
                      </a:r>
                      <a:endParaRPr kumimoji="1" lang="en-US" altLang="zh-CN" sz="1000" b="1" kern="1200" dirty="0">
                        <a:solidFill>
                          <a:schemeClr val="tx1"/>
                        </a:solidFill>
                        <a:latin typeface="+mn-lt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zh-CN" sz="10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defRPr/>
                      </a:pPr>
                      <a:endParaRPr lang="en-US" altLang="zh-CN" sz="10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50" name="Picture 2" descr="E:\规格书备份\曲线图备份_from 2019-07\20052102-MZISL26540GA\11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9" r="12904" b="5251"/>
          <a:stretch>
            <a:fillRect/>
          </a:stretch>
        </p:blipFill>
        <p:spPr bwMode="auto">
          <a:xfrm>
            <a:off x="1629263" y="2644024"/>
            <a:ext cx="3600000" cy="216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c41e42f9-78fc-4e80-a4dd-eb32bcf28c8a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dd69d9f-598a-463b-a736-94d4f4762d55}"/>
  <p:tag name="TABLE_ENDDRAG_ORIGIN_RECT" val="475*353"/>
  <p:tag name="TABLE_ENDDRAG_RECT" val="31*276*475*353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4</TotalTime>
  <Words>238</Words>
  <Application>Microsoft Office PowerPoint</Application>
  <PresentationFormat>A4 纸张(210x297 毫米)</PresentationFormat>
  <Paragraphs>62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 Unicode MS</vt:lpstr>
      <vt:lpstr>Microsoft JhengHei UI</vt:lpstr>
      <vt:lpstr>Microsoft YaHei UI</vt:lpstr>
      <vt:lpstr>Arial</vt:lpstr>
      <vt:lpstr>Calibri</vt:lpstr>
      <vt:lpstr>Candara</vt:lpstr>
      <vt:lpstr>Wingdings</vt:lpstr>
      <vt:lpstr>中文背景模板</vt:lpstr>
      <vt:lpstr>AutoCAD Drawing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齐联微波</cp:lastModifiedBy>
  <cp:revision>101</cp:revision>
  <dcterms:created xsi:type="dcterms:W3CDTF">2018-01-02T02:36:00Z</dcterms:created>
  <dcterms:modified xsi:type="dcterms:W3CDTF">2024-08-01T03:54:55Z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D9C2B025FA3F4642BA870DFA3097C693</vt:lpwstr>
  </property>
  <property fmtid="{D5CDD505-2E9C-101B-9397-08002B2CF9AE}" pid="3" name="KSOProductBuildVer">
    <vt:lpwstr>2052-11.1.0.14309</vt:lpwstr>
  </property>
</Properties>
</file>