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MZISL2244GA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22-44GHz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512820"/>
          <a:ext cx="6035040" cy="4490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4090"/>
                <a:gridCol w="1088390"/>
                <a:gridCol w="1004570"/>
                <a:gridCol w="962660"/>
                <a:gridCol w="735330"/>
              </a:tblGrid>
              <a:tr h="36131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22-44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13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1.67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083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Forward Power 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88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Reverse Power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520">
                <a:tc>
                  <a:txBody>
                    <a:bodyPr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kumimoji="1" lang="en-US" altLang="zh-CN" sz="1300" dirty="0">
                          <a:sym typeface="+mn-ea"/>
                        </a:rPr>
                        <a:t>Rotation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300" dirty="0" smtClean="0">
                          <a:sym typeface="+mn-ea"/>
                        </a:rPr>
                        <a:t>Clockwise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369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2.4-Female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Aluminum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2.0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13dB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The isolator can handing average power of </a:t>
            </a:r>
            <a:r>
              <a:rPr lang="en-US" altLang="zh-CN" sz="1300" dirty="0" smtClean="0"/>
              <a:t>-</a:t>
            </a:r>
            <a:r>
              <a:rPr lang="en-US" altLang="zh-CN" sz="1300" dirty="0" smtClean="0"/>
              <a:t>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3" name="Object 36"/>
          <p:cNvGraphicFramePr>
            <a:graphicFrameLocks noChangeAspect="1"/>
          </p:cNvGraphicFramePr>
          <p:nvPr/>
        </p:nvGraphicFramePr>
        <p:xfrm>
          <a:off x="863382" y="2792745"/>
          <a:ext cx="5184576" cy="350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utoCAD Drawing" r:id="rId1" imgW="310753125" imgH="174545625" progId="AutoCAD.Drawing.17">
                  <p:embed/>
                </p:oleObj>
              </mc:Choice>
              <mc:Fallback>
                <p:oleObj name="AutoCAD Drawing" r:id="rId1" imgW="310753125" imgH="174545625" progId="AutoCAD.Drawing.17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 l="6287" t="-1479" r="5818" b="-685"/>
                      <a:stretch>
                        <a:fillRect/>
                      </a:stretch>
                    </p:blipFill>
                    <p:spPr>
                      <a:xfrm>
                        <a:off x="863382" y="2792745"/>
                        <a:ext cx="5184576" cy="35072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3dd69d9f-598a-463b-a736-94d4f4762d55}"/>
  <p:tag name="TABLE_ENDDRAG_ORIGIN_RECT" val="475*353"/>
  <p:tag name="TABLE_ENDDRAG_RECT" val="31*276*475*353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1164</Words>
  <Application>WPS 演示</Application>
  <PresentationFormat>A4 纸张(210x297 毫米)</PresentationFormat>
  <Paragraphs>131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97</cp:revision>
  <dcterms:created xsi:type="dcterms:W3CDTF">2018-01-02T02:36:00Z</dcterms:created>
  <dcterms:modified xsi:type="dcterms:W3CDTF">2022-03-29T08:59:47Z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B925CC0B3F3E4B21ACC3CBDA7E12756C</vt:lpwstr>
  </property>
  <property fmtid="{D5CDD505-2E9C-101B-9397-08002B2CF9AE}" pid="3" name="KSOProductBuildVer">
    <vt:lpwstr>2052-11.1.0.11365</vt:lpwstr>
  </property>
</Properties>
</file>