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58" r:id="rId4"/>
    <p:sldId id="260" r:id="rId5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MZISL2233GA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22-33GHz Coaxial</a:t>
            </a:r>
            <a:r>
              <a:rPr lang="en-US" altLang="zh-CN" sz="2000" b="1" kern="1200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MZISL18265GB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18-26.5GHz Coaxial</a:t>
            </a:r>
            <a:r>
              <a:rPr lang="en-US" altLang="zh-CN" sz="2000" b="1" kern="1200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9.jpeg"/><Relationship Id="rId5" Type="http://schemas.openxmlformats.org/officeDocument/2006/relationships/tags" Target="../tags/tag6.xml"/><Relationship Id="rId10" Type="http://schemas.openxmlformats.org/officeDocument/2006/relationships/image" Target="../media/image8.jpeg"/><Relationship Id="rId4" Type="http://schemas.openxmlformats.org/officeDocument/2006/relationships/tags" Target="../tags/tag5.xm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3885" y="3569970"/>
          <a:ext cx="5650230" cy="41400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 dirty="0">
                          <a:ea typeface="微软雅黑" panose="020B0503020204020204" charset="-122"/>
                          <a:cs typeface="+mn-lt"/>
                        </a:rPr>
                        <a:t>Parameter</a:t>
                      </a:r>
                      <a:endParaRPr lang="en-US" altLang="zh-CN" sz="1300" b="1" spc="120" dirty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>
                          <a:ea typeface="微软雅黑" panose="020B0503020204020204" charset="-122"/>
                          <a:cs typeface="+mn-lt"/>
                        </a:rPr>
                        <a:t>Min.</a:t>
                      </a:r>
                      <a:endParaRPr lang="en-US" altLang="zh-CN" sz="1300" b="1" spc="120" dirty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>
                          <a:ea typeface="微软雅黑" panose="020B0503020204020204" charset="-122"/>
                          <a:cs typeface="+mn-lt"/>
                        </a:rPr>
                        <a:t>Typ.</a:t>
                      </a:r>
                      <a:endParaRPr lang="en-US" altLang="zh-CN" sz="1300" b="1" spc="120" dirty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>
                          <a:ea typeface="微软雅黑" panose="020B0503020204020204" charset="-122"/>
                          <a:cs typeface="+mn-lt"/>
                        </a:rPr>
                        <a:t>Max.</a:t>
                      </a:r>
                      <a:endParaRPr lang="en-US" altLang="zh-CN" sz="1300" b="1" spc="120" dirty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>
                          <a:ea typeface="微软雅黑" panose="020B0503020204020204" charset="-122"/>
                          <a:cs typeface="+mn-lt"/>
                        </a:rPr>
                        <a:t>Units</a:t>
                      </a:r>
                      <a:endParaRPr lang="en-US" altLang="zh-CN" sz="1300" b="1" spc="120" dirty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120" dirty="0">
                          <a:effectLst/>
                          <a:ea typeface="微软雅黑" panose="020B0503020204020204" charset="-122"/>
                          <a:cs typeface="+mn-lt"/>
                        </a:rPr>
                        <a:t>  Frequency Range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120" dirty="0">
                          <a:ea typeface="微软雅黑" panose="020B0503020204020204" charset="-122"/>
                          <a:cs typeface="+mn-lt"/>
                        </a:rPr>
                        <a:t>22-33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>
                          <a:ea typeface="微软雅黑" panose="020B0503020204020204" charset="-122"/>
                          <a:cs typeface="+mn-lt"/>
                        </a:rPr>
                        <a:t>GHz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>
                          <a:effectLst/>
                          <a:ea typeface="微软雅黑" panose="020B0503020204020204" charset="-122"/>
                          <a:cs typeface="+mn-lt"/>
                        </a:rPr>
                        <a:t>  Insertion Loss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ea typeface="微软雅黑" panose="020B0503020204020204" charset="-122"/>
                          <a:cs typeface="+mn-lt"/>
                        </a:rPr>
                        <a:t>1.6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ea typeface="微软雅黑" panose="020B0503020204020204" charset="-122"/>
                          <a:cs typeface="+mn-lt"/>
                        </a:rPr>
                        <a:t>1.7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>
                          <a:ea typeface="微软雅黑" panose="020B0503020204020204" charset="-122"/>
                          <a:cs typeface="+mn-lt"/>
                        </a:rPr>
                        <a:t>dB</a:t>
                      </a:r>
                      <a:endParaRPr lang="en-US" altLang="zh-CN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Isolation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13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15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dB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VSWR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1.6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1.8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-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Forward Power  (CW)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10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W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19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Reverse Power (CW)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W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0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Rotation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zh-CN" sz="1300" spc="60" dirty="0">
                          <a:ea typeface="微软雅黑" panose="020B0503020204020204" charset="-122"/>
                          <a:cs typeface="+mn-lt"/>
                          <a:sym typeface="+mn-ea"/>
                        </a:rPr>
                        <a:t>Clockwise (Standard)                                                                                        Counter Clockwise (upon request)</a:t>
                      </a:r>
                      <a:endParaRPr kumimoji="1"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  <a:sym typeface="+mn-ea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>
                          <a:effectLst/>
                          <a:ea typeface="微软雅黑" panose="020B0503020204020204" charset="-122"/>
                          <a:cs typeface="+mn-lt"/>
                        </a:rPr>
                        <a:t> Impedance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>
                          <a:ea typeface="微软雅黑" panose="020B0503020204020204" charset="-122"/>
                          <a:cs typeface="+mn-lt"/>
                        </a:rPr>
                        <a:t>50</a:t>
                      </a:r>
                      <a:endParaRPr lang="en-US" altLang="zh-CN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ea typeface="微软雅黑" panose="020B0503020204020204" charset="-122"/>
                          <a:cs typeface="+mn-lt"/>
                        </a:rPr>
                        <a:t>Ω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>
                          <a:effectLst/>
                          <a:ea typeface="微软雅黑" panose="020B0503020204020204" charset="-122"/>
                          <a:cs typeface="+mn-lt"/>
                        </a:rPr>
                        <a:t> Connector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2.92-Female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Material</a:t>
                      </a: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Copper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>
                          <a:effectLst/>
                          <a:ea typeface="微软雅黑" panose="020B0503020204020204" charset="-122"/>
                          <a:cs typeface="+mn-lt"/>
                        </a:rPr>
                        <a:t> Weight</a:t>
                      </a:r>
                      <a:endParaRPr lang="en-US" sz="1300" b="0" i="0" u="none" strike="noStrike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>
                          <a:ea typeface="微软雅黑" panose="020B0503020204020204" charset="-122"/>
                          <a:cs typeface="+mn-lt"/>
                        </a:rPr>
                        <a:t>30g</a:t>
                      </a:r>
                      <a:endParaRPr lang="en-US" altLang="zh-CN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>
                          <a:effectLst/>
                          <a:ea typeface="微软雅黑" panose="020B0503020204020204" charset="-122"/>
                          <a:cs typeface="+mn-lt"/>
                        </a:rPr>
                        <a:t> Package Sealing</a:t>
                      </a:r>
                      <a:endParaRPr lang="en-US" sz="1300" b="0" i="0" u="none" strike="noStrike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Nickel Plated</a:t>
                      </a: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603653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8409" y="142482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Isolator is a coaxial isolator with a typical insertion </a:t>
            </a:r>
            <a:r>
              <a:rPr lang="en-US" altLang="zh-CN" sz="1300" dirty="0">
                <a:sym typeface="+mn-ea"/>
              </a:rPr>
              <a:t>loss </a:t>
            </a:r>
            <a:r>
              <a:rPr lang="en-US" altLang="zh-CN" sz="1300" dirty="0"/>
              <a:t>of 1.5 dB and a typical isolation of 15dB across the frequency range of 18 to 26.5 GHz. The isolator can reach handling average power of -W. Accept customization according to different needs.</a:t>
            </a:r>
            <a:endParaRPr lang="zh-CN" altLang="en-US" sz="13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2676E0-9A21-16A8-6A89-53CC43F53C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63899">
            <a:off x="5129039" y="1307594"/>
            <a:ext cx="1112334" cy="1295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097D05D-47C2-43CB-39F2-AF95D45C3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640" y="2792760"/>
            <a:ext cx="718746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64A75D7-FB93-CAD2-A1EB-67E42EF4CD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276181"/>
              </p:ext>
            </p:extLst>
          </p:nvPr>
        </p:nvGraphicFramePr>
        <p:xfrm>
          <a:off x="188640" y="2792760"/>
          <a:ext cx="6392532" cy="2599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1391900" imgH="7248525" progId="AutoCAD.Drawing.17">
                  <p:embed/>
                </p:oleObj>
              </mc:Choice>
              <mc:Fallback>
                <p:oleObj name="AutoCAD Drawing" r:id="rId2" imgW="11391900" imgH="7248525" progId="AutoCAD.Drawing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183" t="30063" r="20934" b="33466"/>
                      <a:stretch>
                        <a:fillRect/>
                      </a:stretch>
                    </p:blipFill>
                    <p:spPr bwMode="auto">
                      <a:xfrm>
                        <a:off x="188640" y="2792760"/>
                        <a:ext cx="6392532" cy="2599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35530" cy="675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Performance Plot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38175" y="2145030"/>
          <a:ext cx="5917565" cy="5495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541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</a:lnL>
                    <a:lnR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R>
                    <a:lnT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T>
                    <a:lnB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L>
                    <a:lnR w="12700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</a:lnR>
                    <a:lnT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T>
                    <a:lnB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051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</a:lnL>
                    <a:lnR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R>
                    <a:lnT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T>
                    <a:lnB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L>
                    <a:lnR w="12700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</a:lnR>
                    <a:lnT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T>
                    <a:lnB w="12700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19133" y="4881552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2</a:t>
            </a:r>
            <a:endParaRPr lang="en-US" sz="1200" dirty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2"/>
            </p:custDataLst>
          </p:nvPr>
        </p:nvSpPr>
        <p:spPr>
          <a:xfrm>
            <a:off x="771113" y="4881054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1</a:t>
            </a:r>
            <a:endParaRPr lang="en-US" sz="1200" dirty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9143" y="2217083"/>
            <a:ext cx="1953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Isolation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5728" y="2200573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Insertion Loss</a:t>
            </a:r>
          </a:p>
        </p:txBody>
      </p:sp>
      <p:pic>
        <p:nvPicPr>
          <p:cNvPr id="3074" name="Picture 2" descr="\\图纸备份\Users\Public\Documents\图纸备份_毛燕萍\曲线图备份_from 2019-07\19051606-MZISL2233GA\0002-S22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942" y="5313174"/>
            <a:ext cx="2580551" cy="205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图纸备份\Users\Public\Documents\图纸备份_毛燕萍\曲线图备份_from 2019-07\19051606-MZISL2233GA\0002-S11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23" y="5242520"/>
            <a:ext cx="2721631" cy="216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图纸备份\Users\Public\Documents\图纸备份_毛燕萍\曲线图备份_from 2019-07\19051606-MZISL2233GA\0002-S12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014" y="2576765"/>
            <a:ext cx="2630884" cy="209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图纸备份\Users\Public\Documents\图纸备份_毛燕萍\曲线图备份_from 2019-07\19051606-MZISL2233GA\0002-S21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9" y="2477335"/>
            <a:ext cx="2694240" cy="214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b186ed0-8a21-42e1-8ab8-98f95a9860a4}"/>
  <p:tag name="TABLE_ENDDRAG_ORIGIN_RECT" val="444*319"/>
  <p:tag name="TABLE_ENDDRAG_RECT" val="45*276*444*319"/>
  <p:tag name="TABLE_AUTOADJUST_FLAG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a924340-f0f5-48ae-8c19-7ec92ffd0d3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36.2188976377953,&quot;width&quot;:4275.02992125984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33.0582677165353,&quot;width&quot;:4063.85984251968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409.8110236220473,&quot;width&quot;:4286.033070866141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296.11811023622,&quot;width&quot;:4143.124409448819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75.4944881889764,&quot;width&quot;:4242.89763779527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</TotalTime>
  <Words>242</Words>
  <Application>Microsoft Office PowerPoint</Application>
  <PresentationFormat>A4 纸张(210x297 毫米)</PresentationFormat>
  <Paragraphs>64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 Unicode MS</vt:lpstr>
      <vt:lpstr>Microsoft JhengHei UI</vt:lpstr>
      <vt:lpstr>Microsoft YaHei UI</vt:lpstr>
      <vt:lpstr>微软雅黑</vt:lpstr>
      <vt:lpstr>Arial</vt:lpstr>
      <vt:lpstr>Calibri</vt:lpstr>
      <vt:lpstr>Wingdings</vt:lpstr>
      <vt:lpstr>中文背景模板</vt:lpstr>
      <vt:lpstr>1_中文背景模板</vt:lpstr>
      <vt:lpstr>AutoCAD Drawing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104</cp:revision>
  <dcterms:created xsi:type="dcterms:W3CDTF">2018-01-02T02:36:00Z</dcterms:created>
  <dcterms:modified xsi:type="dcterms:W3CDTF">2024-05-29T06:39:08Z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8F2216D7A259455EA232AD110937A43C</vt:lpwstr>
  </property>
  <property fmtid="{D5CDD505-2E9C-101B-9397-08002B2CF9AE}" pid="3" name="KSOProductBuildVer">
    <vt:lpwstr>2052-11.1.0.11365</vt:lpwstr>
  </property>
</Properties>
</file>