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9" r:id="rId5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MZISL0618GA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6-18GHz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6-18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11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1.8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606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SMA-KFD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2.0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11dB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6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18 </a:t>
            </a:r>
            <a:r>
              <a:rPr lang="en-US" altLang="zh-CN" sz="1300" dirty="0"/>
              <a:t>GHz. The isolator can reach handling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885572" y="2576721"/>
          <a:ext cx="5400000" cy="346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AutoCAD Drawing" r:id="rId1" imgW="308857650" imgH="186023250" progId="AutoCAD.Drawing.17">
                  <p:embed/>
                </p:oleObj>
              </mc:Choice>
              <mc:Fallback>
                <p:oleObj name="AutoCAD Drawing" r:id="rId1" imgW="308857650" imgH="186023250" progId="AutoCAD.Drawing.17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 l="-235" t="7080" r="-1085" b="6134"/>
                      <a:stretch>
                        <a:fillRect/>
                      </a:stretch>
                    </p:blipFill>
                    <p:spPr bwMode="auto">
                      <a:xfrm>
                        <a:off x="885572" y="2576721"/>
                        <a:ext cx="5400000" cy="3462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1101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b="1" dirty="0">
                <a:latin typeface="+mj-lt"/>
              </a:rPr>
              <a:t>Performance Plot</a:t>
            </a:r>
            <a:endParaRPr lang="en-US" altLang="zh-CN" b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441004" y="1928791"/>
          <a:ext cx="5976519" cy="3600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519"/>
              </a:tblGrid>
              <a:tr h="3600153">
                <a:tc>
                  <a:txBody>
                    <a:bodyPr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Insertion</a:t>
                      </a:r>
                      <a:r>
                        <a:rPr lang="en-US" altLang="zh-CN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Loss</a:t>
                      </a:r>
                      <a:r>
                        <a:rPr lang="en-US" altLang="zh-CN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 </a:t>
                      </a:r>
                      <a:r>
                        <a:rPr lang="en-US" altLang="zh-CN" sz="1000" b="1" dirty="0" smtClean="0">
                          <a:solidFill>
                            <a:schemeClr val="tx1"/>
                          </a:solidFill>
                        </a:rPr>
                        <a:t>VSWR&amp;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</a:t>
                      </a:r>
                      <a:r>
                        <a:rPr lang="en-US" altLang="zh-CN" sz="10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VSWR&amp;</a:t>
                      </a:r>
                      <a:r>
                        <a:rPr kumimoji="1" lang="en-US" altLang="zh-CN" sz="1000" b="1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Isolation</a:t>
                      </a:r>
                      <a:endParaRPr kumimoji="1" lang="en-US" altLang="zh-CN" sz="1000" b="1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 descr="E:\规格书备份\曲线图备份_from 2019-07\MZISL0618GA\4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6" b="5209"/>
          <a:stretch>
            <a:fillRect/>
          </a:stretch>
        </p:blipFill>
        <p:spPr bwMode="auto">
          <a:xfrm>
            <a:off x="1629263" y="2293643"/>
            <a:ext cx="3600000" cy="287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6b186ed0-8a21-42e1-8ab8-98f95a9860a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1774</Words>
  <Application>WPS 演示</Application>
  <PresentationFormat>A4 纸张(210x297 毫米)</PresentationFormat>
  <Paragraphs>154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97</cp:revision>
  <dcterms:created xsi:type="dcterms:W3CDTF">2018-01-02T02:36:00Z</dcterms:created>
  <dcterms:modified xsi:type="dcterms:W3CDTF">2022-03-29T08:01:18Z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EEF3FE77482F43B0BFB94F46F0B19CC0</vt:lpwstr>
  </property>
  <property fmtid="{D5CDD505-2E9C-101B-9397-08002B2CF9AE}" pid="3" name="KSOProductBuildVer">
    <vt:lpwstr>2052-11.1.0.11365</vt:lpwstr>
  </property>
</Properties>
</file>