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259" r:id="rId6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MZISL0008800108GA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0.088-0.108GHz Coaxial</a:t>
            </a:r>
            <a:r>
              <a:rPr lang="en-US" altLang="zh-CN" sz="2000" b="1" kern="1200" baseline="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Isolator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47410" cy="42779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4050"/>
                <a:gridCol w="1138555"/>
                <a:gridCol w="1087120"/>
                <a:gridCol w="1073217"/>
                <a:gridCol w="724528"/>
              </a:tblGrid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ea typeface="Microsoft JhengHei UI" panose="020B0604030504040204" pitchFamily="34" charset="-120"/>
                          <a:cs typeface="+mn-lt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ea typeface="Microsoft JhengHei UI" panose="020B0604030504040204" pitchFamily="34" charset="-120"/>
                          <a:cs typeface="+mn-lt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ea typeface="Microsoft JhengHei UI" panose="020B0604030504040204" pitchFamily="34" charset="-120"/>
                          <a:cs typeface="+mn-lt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ea typeface="Microsoft JhengHei UI" panose="020B0604030504040204" pitchFamily="34" charset="-120"/>
                          <a:cs typeface="+mn-lt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ea typeface="Microsoft JhengHei UI" panose="020B0604030504040204" pitchFamily="34" charset="-120"/>
                          <a:cs typeface="+mn-lt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ea typeface="Microsoft JhengHei UI" panose="020B0604030504040204" pitchFamily="34" charset="-120"/>
                          <a:cs typeface="+mn-lt"/>
                        </a:rPr>
                        <a:t>0.088-0.108</a:t>
                      </a:r>
                      <a:endParaRPr lang="en-US" altLang="zh-CN" sz="1300" b="0" dirty="0" smtClean="0"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ea typeface="Microsoft JhengHei UI" panose="020B0604030504040204" pitchFamily="34" charset="-120"/>
                          <a:cs typeface="+mn-lt"/>
                        </a:rPr>
                        <a:t>GHz</a:t>
                      </a:r>
                      <a:endParaRPr lang="en-US" altLang="zh-CN" sz="1300" b="0" dirty="0" smtClean="0"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 smtClean="0"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ea typeface="Microsoft JhengHei UI" panose="020B0604030504040204" pitchFamily="34" charset="-120"/>
                          <a:cs typeface="+mn-lt"/>
                        </a:rPr>
                        <a:t>0.8</a:t>
                      </a:r>
                      <a:endParaRPr lang="en-US" altLang="zh-CN" sz="1300" b="0" dirty="0" smtClean="0"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ea typeface="Microsoft JhengHei UI" panose="020B0604030504040204" pitchFamily="34" charset="-120"/>
                          <a:cs typeface="+mn-lt"/>
                        </a:rPr>
                        <a:t>dB</a:t>
                      </a:r>
                      <a:endParaRPr lang="en-US" altLang="zh-CN" sz="1300" b="0" dirty="0" smtClean="0"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Isolation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20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dB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VSWR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1.4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-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Forward Power  (CW)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30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W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107950" algn="l" rtl="0" fontAlgn="ctr"/>
                      <a:r>
                        <a:rPr kumimoji="1" lang="en-US" altLang="zh-CN" sz="1300" dirty="0">
                          <a:latin typeface="+mj-lt"/>
                          <a:sym typeface="+mn-ea"/>
                        </a:rPr>
                        <a:t>Rotation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Clockwise (Standard)                                                                                  Counter Clockwise (upon request)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ea typeface="Microsoft JhengHei UI" panose="020B0604030504040204" pitchFamily="34" charset="-120"/>
                          <a:cs typeface="+mn-lt"/>
                        </a:rPr>
                        <a:t>50</a:t>
                      </a:r>
                      <a:endParaRPr lang="en-US" altLang="zh-CN" sz="1300" b="0" dirty="0" smtClean="0"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cs typeface="+mn-lt"/>
                        </a:rPr>
                        <a:t>Ω</a:t>
                      </a:r>
                      <a:endParaRPr lang="en-US" altLang="zh-CN" sz="1300" b="0" dirty="0" smtClean="0"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SMA-50KF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sz="1300" u="none" strike="noStrike" kern="1200" dirty="0">
                          <a:solidFill>
                            <a:schemeClr val="tx1"/>
                          </a:solidFill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Material </a:t>
                      </a:r>
                      <a:endParaRPr lang="en-US" sz="1300" u="none" strike="noStrike" kern="1200" dirty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zh-CN" sz="1300" dirty="0" smtClean="0">
                          <a:ea typeface="宋体" panose="02010600030101010101" pitchFamily="2" charset="-122"/>
                          <a:sym typeface="+mn-ea"/>
                        </a:rPr>
                        <a:t>Aluminum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Weight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ea typeface="Microsoft JhengHei UI" panose="020B0604030504040204" pitchFamily="34" charset="-120"/>
                          <a:cs typeface="+mn-lt"/>
                        </a:rPr>
                        <a:t>-g</a:t>
                      </a:r>
                      <a:endParaRPr lang="en-US" altLang="zh-CN" sz="1300" b="0" dirty="0" smtClean="0"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lvl="0" indent="71755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ea typeface="Microsoft JhengHei UI" panose="020B0604030504040204" pitchFamily="34" charset="-120"/>
                          <a:cs typeface="+mn-lt"/>
                        </a:rPr>
                        <a:t>-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ea typeface="Microsoft JhengHei UI" panose="020B0604030504040204" pitchFamily="34" charset="-120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270" y="1393190"/>
            <a:ext cx="3719830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Isolator is </a:t>
            </a:r>
            <a:r>
              <a:rPr lang="en-US" altLang="zh-CN" sz="1300" dirty="0"/>
              <a:t>a </a:t>
            </a:r>
            <a:r>
              <a:rPr lang="en-US" altLang="zh-CN" sz="1300" dirty="0" smtClean="0"/>
              <a:t>coaxial isolator with </a:t>
            </a:r>
            <a:r>
              <a:rPr lang="en-US" altLang="zh-CN" sz="1300" dirty="0"/>
              <a:t>a typical </a:t>
            </a:r>
            <a:r>
              <a:rPr lang="en-US" altLang="zh-CN" sz="1300" dirty="0" smtClean="0"/>
              <a:t>Loss insertion of 0.8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isolation of 14dB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0.088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to 0.108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GHz. The isolator can handing average power of </a:t>
            </a:r>
            <a:r>
              <a:rPr lang="en-US" altLang="zh-CN" sz="1300" dirty="0" smtClean="0"/>
              <a:t>-</a:t>
            </a:r>
            <a:r>
              <a:rPr lang="en-US" altLang="zh-CN" sz="1300" dirty="0" smtClean="0"/>
              <a:t>W</a:t>
            </a:r>
            <a:r>
              <a:rPr lang="en-US" altLang="zh-CN" sz="1300" dirty="0"/>
              <a:t>. Accept customization according to different </a:t>
            </a:r>
            <a:r>
              <a:rPr lang="en-US" altLang="zh-CN" sz="1300" dirty="0" smtClean="0"/>
              <a:t>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858520" y="2648585"/>
          <a:ext cx="4937125" cy="4297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AutoCAD Drawing" r:id="rId1" imgW="312039000" imgH="255079500" progId="AutoCAD.Drawing.17">
                  <p:embed/>
                </p:oleObj>
              </mc:Choice>
              <mc:Fallback>
                <p:oleObj name="AutoCAD Drawing" r:id="rId1" imgW="312039000" imgH="255079500" progId="AutoCAD.Drawing.17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 l="-235" t="7080" r="-1085" b="6134"/>
                      <a:stretch>
                        <a:fillRect/>
                      </a:stretch>
                    </p:blipFill>
                    <p:spPr bwMode="auto">
                      <a:xfrm>
                        <a:off x="858520" y="2648585"/>
                        <a:ext cx="4937125" cy="42970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235839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en-CA" sz="2000" b="1" dirty="0" smtClean="0">
                <a:ea typeface="Arial Unicode MS" panose="020B0604020202020204" pitchFamily="34" charset="-122"/>
                <a:cs typeface="+mn-lt"/>
              </a:rPr>
              <a:t>Performance Plot</a:t>
            </a:r>
            <a:r>
              <a:rPr lang="en-CA" altLang="zh-CN" sz="2000" b="1" dirty="0" smtClean="0">
                <a:ea typeface="Arial Unicode MS" panose="020B0604020202020204" pitchFamily="34" charset="-122"/>
                <a:cs typeface="+mn-lt"/>
              </a:rPr>
              <a:t> </a:t>
            </a:r>
            <a:endParaRPr lang="zh-CN" altLang="zh-CN" sz="2000" b="1" dirty="0" smtClean="0">
              <a:ea typeface="Arial Unicode MS" panose="020B0604020202020204" pitchFamily="34" charset="-122"/>
              <a:cs typeface="+mn-lt"/>
            </a:endParaRPr>
          </a:p>
          <a:p>
            <a:endParaRPr lang="en-US" altLang="zh-CN" sz="2000" b="1" i="1" dirty="0">
              <a:cs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467674" y="2144691"/>
          <a:ext cx="5976519" cy="36001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6519"/>
              </a:tblGrid>
              <a:tr h="3600153">
                <a:tc>
                  <a:txBody>
                    <a:bodyPr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zh-CN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Insertion</a:t>
                      </a:r>
                      <a:r>
                        <a:rPr lang="en-US" altLang="zh-CN" sz="10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Loss</a:t>
                      </a:r>
                      <a:r>
                        <a:rPr lang="en-US" altLang="zh-CN" sz="1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  <a:r>
                        <a:rPr lang="en-US" altLang="zh-CN" sz="10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Input </a:t>
                      </a:r>
                      <a:r>
                        <a:rPr lang="en-US" altLang="zh-CN" sz="1000" b="1" dirty="0" smtClean="0">
                          <a:solidFill>
                            <a:schemeClr val="tx1"/>
                          </a:solidFill>
                        </a:rPr>
                        <a:t>VSWR&amp;</a:t>
                      </a:r>
                      <a:r>
                        <a:rPr lang="en-US" altLang="zh-CN" sz="10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</a:t>
                      </a:r>
                      <a:r>
                        <a:rPr lang="en-US" altLang="zh-CN" sz="1000" b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put</a:t>
                      </a:r>
                      <a:r>
                        <a:rPr lang="en-US" altLang="zh-CN" sz="10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VSWR&amp;</a:t>
                      </a:r>
                      <a:r>
                        <a:rPr kumimoji="1" lang="en-US" altLang="zh-CN" sz="1000" b="1" kern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Isolation</a:t>
                      </a:r>
                      <a:endParaRPr kumimoji="1" lang="en-US" altLang="zh-CN" sz="1000" b="1" kern="1200" dirty="0" smtClean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endParaRPr lang="en-US" altLang="zh-CN" sz="10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endParaRPr lang="en-US" altLang="zh-CN" sz="10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zh-CN" altLang="en-US" sz="1000" b="1" dirty="0"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050" name="Picture 2" descr="E:\规格书备份\曲线图备份_from 2019-07\MZISL0008800108\1.pn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24" b="4610"/>
          <a:stretch>
            <a:fillRect/>
          </a:stretch>
        </p:blipFill>
        <p:spPr bwMode="auto">
          <a:xfrm>
            <a:off x="1655933" y="2499123"/>
            <a:ext cx="3600000" cy="289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0eb1f520-f369-41cc-afe3-99b2fb71ad05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1569</Words>
  <Application>WPS 演示</Application>
  <PresentationFormat>A4 纸张(210x297 毫米)</PresentationFormat>
  <Paragraphs>141</Paragraphs>
  <Slides>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7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AutoCAD.Drawing.17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98</cp:revision>
  <dcterms:created xsi:type="dcterms:W3CDTF">2018-01-02T02:36:00Z</dcterms:created>
  <dcterms:modified xsi:type="dcterms:W3CDTF">2022-03-30T01:46:39Z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17C1284D061541349A822F76C693E050</vt:lpwstr>
  </property>
  <property fmtid="{D5CDD505-2E9C-101B-9397-08002B2CF9AE}" pid="3" name="KSOProductBuildVer">
    <vt:lpwstr>2052-11.1.0.11365</vt:lpwstr>
  </property>
</Properties>
</file>