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MZH80408GN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4-8GHz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4-8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0.5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1.0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1.35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1.6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sym typeface="+mn-ea"/>
                        </a:rPr>
                        <a:t>±0.3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±0.5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sym typeface="+mn-ea"/>
                        </a:rPr>
                        <a:t>±8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±10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 smtClean="0">
                          <a:latin typeface="Calibri" panose="020F0502020204030204" pitchFamily="34" charset="0"/>
                        </a:rPr>
                        <a:t>N-Female</a:t>
                      </a:r>
                      <a:endParaRPr lang="zh-CN" altLang="en-US" sz="14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170g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0.6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18dB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4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8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3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18" name="Object 3"/>
          <p:cNvGraphicFramePr>
            <a:graphicFrameLocks noChangeAspect="1"/>
          </p:cNvGraphicFramePr>
          <p:nvPr/>
        </p:nvGraphicFramePr>
        <p:xfrm>
          <a:off x="1283335" y="2792730"/>
          <a:ext cx="4344035" cy="3401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AutoCAD Drawing" r:id="rId1" imgW="12534900" imgH="6915150" progId="AutoCAD.Drawing.17">
                  <p:embed/>
                </p:oleObj>
              </mc:Choice>
              <mc:Fallback>
                <p:oleObj name="AutoCAD Drawing" r:id="rId1" imgW="12534900" imgH="6915150" progId="AutoCAD.Drawing.17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4784" t="-1399" r="12872" b="-1447"/>
                      <a:stretch>
                        <a:fillRect/>
                      </a:stretch>
                    </p:blipFill>
                    <p:spPr bwMode="auto">
                      <a:xfrm>
                        <a:off x="1283335" y="2792730"/>
                        <a:ext cx="4344035" cy="34016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1213</Words>
  <Application>WPS 演示</Application>
  <PresentationFormat>A4 纸张(210x297 毫米)</PresentationFormat>
  <Paragraphs>145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99</cp:revision>
  <dcterms:created xsi:type="dcterms:W3CDTF">2018-01-02T02:36:00Z</dcterms:created>
  <dcterms:modified xsi:type="dcterms:W3CDTF">2022-03-29T06:42:49Z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25FD48B2BABD4161B6392EAED9218639</vt:lpwstr>
  </property>
  <property fmtid="{D5CDD505-2E9C-101B-9397-08002B2CF9AE}" pid="3" name="KSOProductBuildVer">
    <vt:lpwstr>2052-11.1.0.11365</vt:lpwstr>
  </property>
</Properties>
</file>