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6" r:id="rId3"/>
    <p:sldId id="258" r:id="rId4"/>
  </p:sldIdLst>
  <p:sldSz cx="6858000" cy="9906000" type="A4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97" autoAdjust="0"/>
    <p:restoredTop sz="84133" autoAdjust="0"/>
  </p:normalViewPr>
  <p:slideViewPr>
    <p:cSldViewPr showGuides="1">
      <p:cViewPr varScale="1">
        <p:scale>
          <a:sx n="115" d="100"/>
          <a:sy n="115" d="100"/>
        </p:scale>
        <p:origin x="6816" y="108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1" d="100"/>
          <a:sy n="81" d="100"/>
        </p:scale>
        <p:origin x="-1068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1642BB-1847-473F-A388-2A46C64BC9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4114B6-D4D4-448A-9FDA-B2F2BFDE2F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endParaRPr lang="en-US" altLang="zh-CN" sz="12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>
              <a:lnSpc>
                <a:spcPts val="1400"/>
              </a:lnSpc>
            </a:pP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Phone: +86 28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65003621 |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E-mail: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  <a:endParaRPr lang="en-US" altLang="zh-CN" sz="1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 smtClean="0"/>
              <a:t>  </a:t>
            </a:r>
            <a:r>
              <a:rPr lang="en-US" altLang="zh-CN" sz="1000" dirty="0" smtClean="0"/>
              <a:t> </a:t>
            </a:r>
            <a:r>
              <a:rPr lang="en-US" altLang="zh-CN" sz="1000" dirty="0"/>
              <a:t>&gt;</a:t>
            </a:r>
            <a:endParaRPr lang="en-US" altLang="zh-CN" sz="1000" dirty="0"/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P/N: MZH80408GA</a:t>
            </a:r>
            <a:endParaRPr lang="en-US" altLang="zh-CN" sz="2000" b="1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000" b="1" kern="1200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4-8GHz Broadband 180° Hybrid</a:t>
            </a:r>
            <a:endParaRPr lang="en-US" altLang="zh-CN" sz="2000" b="1" kern="1200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.jpeg"/><Relationship Id="rId3" Type="http://schemas.openxmlformats.org/officeDocument/2006/relationships/tags" Target="../tags/tag2.xml"/><Relationship Id="rId2" Type="http://schemas.openxmlformats.org/officeDocument/2006/relationships/image" Target="../media/image2.png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wmf"/><Relationship Id="rId1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 smtClean="0"/>
              <a:t>1</a:t>
            </a:r>
            <a:endParaRPr lang="zh-CN" altLang="en-US" sz="1100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04664" y="3512840"/>
          <a:ext cx="5924718" cy="44645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94677"/>
                <a:gridCol w="835171"/>
                <a:gridCol w="835171"/>
                <a:gridCol w="835171"/>
                <a:gridCol w="724528"/>
              </a:tblGrid>
              <a:tr h="39205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Parameter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Min.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Typ.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Max.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Units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4846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Frequency Range</a:t>
                      </a:r>
                      <a:endParaRPr lang="en-US" altLang="zh-CN" sz="13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4-8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GHz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Insertion</a:t>
                      </a:r>
                      <a:r>
                        <a:rPr lang="en-US" altLang="zh-CN" sz="1300" u="none" strike="noStrike" baseline="0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 Loss</a:t>
                      </a:r>
                      <a:endParaRPr lang="en-US" altLang="zh-CN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0.6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0.8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Isolation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15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18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VSWR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1.3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1.5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-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Amplitude Unbalance</a:t>
                      </a:r>
                      <a:endParaRPr lang="zh-CN" altLang="en-US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b="0" kern="1200" dirty="0" smtClean="0">
                          <a:solidFill>
                            <a:schemeClr val="tx1"/>
                          </a:solidFill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±0.5</a:t>
                      </a:r>
                      <a:endParaRPr lang="zh-CN" altLang="en-US" sz="1300" b="0" kern="1200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3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Phase Unbalance</a:t>
                      </a:r>
                      <a:endParaRPr lang="en-US" sz="13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b="0" kern="1200" dirty="0" smtClean="0">
                          <a:solidFill>
                            <a:schemeClr val="tx1"/>
                          </a:solidFill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±10</a:t>
                      </a:r>
                      <a:endParaRPr lang="zh-CN" altLang="en-US" sz="1300" b="0" kern="1200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°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Power Handling </a:t>
                      </a:r>
                      <a:endParaRPr lang="en-US" sz="1300" b="0" i="0" u="none" strike="noStrike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30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W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9507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Impedance</a:t>
                      </a:r>
                      <a:endParaRPr lang="en-US" altLang="zh-CN" sz="13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50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400" b="0" dirty="0" smtClean="0">
                          <a:latin typeface="Candara" panose="020E0502030303020204" pitchFamily="34" charset="0"/>
                          <a:cs typeface="Calibri" panose="020F0502020204030204" pitchFamily="34" charset="0"/>
                        </a:rPr>
                        <a:t>Ω</a:t>
                      </a:r>
                      <a:endParaRPr lang="en-US" altLang="zh-CN" sz="1400" b="0" dirty="0" smtClean="0">
                        <a:latin typeface="Candara" panose="020E0502030303020204" pitchFamily="34" charset="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1028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Connector</a:t>
                      </a:r>
                      <a:endParaRPr lang="en-US" altLang="zh-CN" sz="13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0" dirty="0" smtClean="0">
                          <a:latin typeface="Calibri" panose="020F0502020204030204" pitchFamily="34" charset="0"/>
                        </a:rPr>
                        <a:t>SMA-Female</a:t>
                      </a:r>
                      <a:endParaRPr lang="zh-CN" altLang="en-US" sz="1400" b="0" dirty="0" smtClean="0">
                        <a:latin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Material 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Aluminum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Weight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-g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Package Sealing</a:t>
                      </a:r>
                      <a:endParaRPr lang="en-US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Blue Color(Standard</a:t>
                      </a: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)</a:t>
                      </a:r>
                      <a:endParaRPr lang="en-US" altLang="zh-CN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382038" y="3152800"/>
            <a:ext cx="27874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ea typeface="Microsoft JhengHei UI" panose="020B0604030504040204" pitchFamily="34" charset="-120"/>
              </a:rPr>
              <a:t>Electrical Specifications（</a:t>
            </a:r>
            <a:r>
              <a:rPr lang="en-US" altLang="zh-CN" sz="1400" b="1" dirty="0">
                <a:ea typeface="Microsoft JhengHei UI" panose="020B0604030504040204" pitchFamily="34" charset="-120"/>
              </a:rPr>
              <a:t>+25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℃）: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746836" y="2439515"/>
            <a:ext cx="21328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Radar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Communication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Receivers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71" y="8067881"/>
            <a:ext cx="544530" cy="51900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32656" y="8067881"/>
            <a:ext cx="23891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ea typeface="Microsoft JhengHei UI" panose="020B0604030504040204" pitchFamily="34" charset="-120"/>
              </a:rPr>
              <a:t>Environmental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 Specifications: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graphicFrame>
        <p:nvGraphicFramePr>
          <p:cNvPr id="22" name="表格 21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319233" y="8402333"/>
          <a:ext cx="4600227" cy="579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307"/>
                <a:gridCol w="2289920"/>
              </a:tblGrid>
              <a:tr h="248381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Operational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endParaRPr lang="en-US" altLang="en-US" sz="1200" b="1" dirty="0" smtClean="0">
                        <a:solidFill>
                          <a:schemeClr val="tx1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-4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~+85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altLang="zh-CN" sz="1200" b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0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 smtClean="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Storage</a:t>
                      </a:r>
                      <a:r>
                        <a:rPr lang="en-US" altLang="zh-CN" sz="1200" b="1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endParaRPr lang="en-US" altLang="en-US" sz="1200" u="none" strike="noStrike" kern="1200" smtClean="0">
                        <a:solidFill>
                          <a:schemeClr val="tx1"/>
                        </a:solidFill>
                        <a:effectLst/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-55℃~+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125</a:t>
                      </a: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sz="1200" b="0" dirty="0" smtClean="0">
                        <a:solidFill>
                          <a:srgbClr val="000000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2504" r="13569" b="47745"/>
          <a:stretch>
            <a:fillRect/>
          </a:stretch>
        </p:blipFill>
        <p:spPr>
          <a:xfrm>
            <a:off x="5885023" y="8119426"/>
            <a:ext cx="554642" cy="406738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4628171" y="8520264"/>
            <a:ext cx="1926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OBSERVE  </a:t>
            </a:r>
            <a:b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PRECAUTIONS  </a:t>
            </a:r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ELECTROSTATIC  SENSITIVE  DEVICES</a:t>
            </a:r>
            <a:endParaRPr lang="zh-CN" altLang="en-US" sz="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2270" y="1393190"/>
            <a:ext cx="3842385" cy="1291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b="1" dirty="0"/>
              <a:t>Description: </a:t>
            </a:r>
            <a:endParaRPr lang="en-US" altLang="zh-CN" sz="1300" b="1" dirty="0" smtClean="0"/>
          </a:p>
          <a:p>
            <a:r>
              <a:rPr lang="en-US" altLang="zh-CN" sz="1300" dirty="0" smtClean="0"/>
              <a:t>The hybrid is </a:t>
            </a:r>
            <a:r>
              <a:rPr lang="en-US" altLang="zh-CN" sz="1300" dirty="0"/>
              <a:t>a </a:t>
            </a:r>
            <a:r>
              <a:rPr lang="en-US" altLang="zh-CN" sz="1300" dirty="0" smtClean="0"/>
              <a:t>broadband 180° </a:t>
            </a:r>
            <a:r>
              <a:rPr lang="en-US" altLang="zh-CN" sz="1300" dirty="0" err="1" smtClean="0"/>
              <a:t>hybird</a:t>
            </a:r>
            <a:r>
              <a:rPr lang="en-US" altLang="zh-CN" sz="1300" dirty="0" smtClean="0"/>
              <a:t> with </a:t>
            </a:r>
            <a:r>
              <a:rPr lang="en-US" altLang="zh-CN" sz="1300" dirty="0"/>
              <a:t>a typical </a:t>
            </a:r>
            <a:r>
              <a:rPr lang="en-US" altLang="zh-CN" sz="1300" dirty="0" smtClean="0"/>
              <a:t> insertion </a:t>
            </a:r>
            <a:r>
              <a:rPr lang="en-US" altLang="zh-CN" sz="1300" dirty="0" smtClean="0">
                <a:sym typeface="+mn-ea"/>
              </a:rPr>
              <a:t>l</a:t>
            </a:r>
            <a:r>
              <a:rPr lang="en-US" altLang="zh-CN" sz="1300" dirty="0" smtClean="0">
                <a:sym typeface="+mn-ea"/>
              </a:rPr>
              <a:t>oss</a:t>
            </a:r>
            <a:r>
              <a:rPr lang="en-US" altLang="zh-CN" sz="1300" dirty="0" smtClean="0"/>
              <a:t> of 0.6 </a:t>
            </a:r>
            <a:r>
              <a:rPr lang="en-US" altLang="zh-CN" sz="1300" dirty="0"/>
              <a:t>dB and a </a:t>
            </a:r>
            <a:r>
              <a:rPr lang="en-US" altLang="zh-CN" sz="1300" dirty="0" smtClean="0"/>
              <a:t>typical </a:t>
            </a:r>
            <a:r>
              <a:rPr lang="en-US" altLang="zh-CN" sz="1300" dirty="0" smtClean="0"/>
              <a:t>isolation of 18dB </a:t>
            </a:r>
            <a:r>
              <a:rPr lang="en-US" altLang="zh-CN" sz="1300" dirty="0"/>
              <a:t>across the frequency range of </a:t>
            </a:r>
            <a:r>
              <a:rPr lang="en-US" altLang="zh-CN" sz="1300" dirty="0" smtClean="0"/>
              <a:t>4</a:t>
            </a:r>
            <a:r>
              <a:rPr lang="en-US" altLang="zh-CN" sz="1300" dirty="0" smtClean="0"/>
              <a:t> </a:t>
            </a:r>
            <a:r>
              <a:rPr lang="en-US" altLang="zh-CN" sz="1300" dirty="0"/>
              <a:t>to </a:t>
            </a:r>
            <a:r>
              <a:rPr lang="en-US" altLang="zh-CN" sz="1300" dirty="0" smtClean="0"/>
              <a:t>8</a:t>
            </a:r>
            <a:r>
              <a:rPr lang="en-US" altLang="zh-CN" sz="1300" dirty="0" smtClean="0"/>
              <a:t> </a:t>
            </a:r>
            <a:r>
              <a:rPr lang="en-US" altLang="zh-CN" sz="1300" dirty="0"/>
              <a:t>GHz. </a:t>
            </a:r>
            <a:r>
              <a:rPr lang="en-US" altLang="zh-CN" sz="1300" dirty="0"/>
              <a:t>The directional coupler can reach handling power </a:t>
            </a:r>
            <a:r>
              <a:rPr lang="en-US" altLang="zh-CN" sz="1300" dirty="0" smtClean="0"/>
              <a:t>3</a:t>
            </a:r>
            <a:r>
              <a:rPr lang="en-US" altLang="zh-CN" sz="1300" dirty="0" smtClean="0"/>
              <a:t>0W</a:t>
            </a:r>
            <a:r>
              <a:rPr lang="en-US" altLang="zh-CN" sz="1300" dirty="0"/>
              <a:t>. Accept customization according to different needs.</a:t>
            </a:r>
            <a:endParaRPr lang="zh-CN" altLang="en-US" sz="1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188640" y="1424608"/>
            <a:ext cx="3902863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charset="0"/>
              <a:buChar char="n"/>
            </a:pPr>
            <a:r>
              <a:rPr lang="en-US" altLang="zh-CN" sz="1600" b="1" dirty="0" smtClean="0">
                <a:latin typeface="+mj-lt"/>
              </a:rPr>
              <a:t>Outline Drawing</a:t>
            </a:r>
            <a:endParaRPr lang="en-US" altLang="zh-CN" sz="1600" b="1" dirty="0" smtClean="0">
              <a:latin typeface="+mj-lt"/>
            </a:endParaRPr>
          </a:p>
          <a:p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All Dimensions in mm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inches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Tolerance ±0.25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0.01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zh-CN" sz="1200" dirty="0" smtClean="0"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en-US" altLang="zh-CN" b="1" i="1" dirty="0"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2</a:t>
            </a:r>
            <a:endParaRPr lang="zh-CN" altLang="en-US" sz="1100" dirty="0"/>
          </a:p>
        </p:txBody>
      </p:sp>
      <p:sp>
        <p:nvSpPr>
          <p:cNvPr id="25" name="TextBox 20"/>
          <p:cNvSpPr txBox="1">
            <a:spLocks noChangeArrowheads="1"/>
          </p:cNvSpPr>
          <p:nvPr/>
        </p:nvSpPr>
        <p:spPr bwMode="auto">
          <a:xfrm>
            <a:off x="368422" y="8083098"/>
            <a:ext cx="591775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 dirty="0">
                <a:latin typeface="+mn-lt"/>
              </a:rPr>
              <a:t>NOTE: </a:t>
            </a:r>
            <a:endParaRPr lang="en-US" altLang="zh-CN" sz="1200" b="1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1. The </a:t>
            </a:r>
            <a:r>
              <a:rPr lang="en-US" altLang="zh-CN" sz="1200" dirty="0">
                <a:latin typeface="+mn-lt"/>
              </a:rPr>
              <a:t>product is designed to meet environmental ratings but not </a:t>
            </a:r>
            <a:r>
              <a:rPr lang="en-US" altLang="zh-CN" sz="1200" dirty="0" smtClean="0">
                <a:latin typeface="+mn-lt"/>
              </a:rPr>
              <a:t>tested. If </a:t>
            </a:r>
            <a:r>
              <a:rPr lang="zh-CN" altLang="en-US" sz="1200" dirty="0">
                <a:latin typeface="+mn-lt"/>
              </a:rPr>
              <a:t>you </a:t>
            </a:r>
            <a:r>
              <a:rPr lang="en-US" altLang="zh-CN" sz="1200" dirty="0">
                <a:latin typeface="+mn-lt"/>
              </a:rPr>
              <a:t>need to test environmental  condition, please contact our sales department</a:t>
            </a:r>
            <a:r>
              <a:rPr lang="en-US" altLang="zh-CN" sz="1200" dirty="0" smtClean="0">
                <a:latin typeface="+mn-lt"/>
              </a:rPr>
              <a:t>.</a:t>
            </a:r>
            <a:endParaRPr lang="en-US" altLang="zh-CN" sz="1200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2. </a:t>
            </a:r>
            <a:r>
              <a:rPr lang="en-US" altLang="zh-CN" sz="1200" dirty="0" err="1" smtClean="0">
                <a:latin typeface="+mn-lt"/>
              </a:rPr>
              <a:t>Miczen</a:t>
            </a:r>
            <a:r>
              <a:rPr lang="en-US" altLang="zh-CN" sz="1200" dirty="0" smtClean="0">
                <a:latin typeface="+mn-lt"/>
              </a:rPr>
              <a:t> technologies co., Ltd. reserves the right to change the above information without notice.</a:t>
            </a:r>
            <a:endParaRPr lang="zh-CN" altLang="en-US" sz="1200" dirty="0">
              <a:latin typeface="+mn-lt"/>
            </a:endParaRPr>
          </a:p>
        </p:txBody>
      </p:sp>
      <p:graphicFrame>
        <p:nvGraphicFramePr>
          <p:cNvPr id="16" name="Object 62"/>
          <p:cNvGraphicFramePr>
            <a:graphicFrameLocks noChangeAspect="1"/>
          </p:cNvGraphicFramePr>
          <p:nvPr/>
        </p:nvGraphicFramePr>
        <p:xfrm>
          <a:off x="1270000" y="2648585"/>
          <a:ext cx="4318000" cy="38030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" name="AutoCAD Drawing" r:id="rId1" imgW="8896350" imgH="5076825" progId="AutoCAD.Drawing.17">
                  <p:embed/>
                </p:oleObj>
              </mc:Choice>
              <mc:Fallback>
                <p:oleObj name="AutoCAD Drawing" r:id="rId1" imgW="8896350" imgH="5076825" progId="AutoCAD.Drawing.17">
                  <p:embed/>
                  <p:pic>
                    <p:nvPicPr>
                      <p:cNvPr id="0" name="图片 10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8222" t="214" r="17871" b="192"/>
                      <a:stretch>
                        <a:fillRect/>
                      </a:stretch>
                    </p:blipFill>
                    <p:spPr bwMode="auto">
                      <a:xfrm>
                        <a:off x="1270000" y="2648585"/>
                        <a:ext cx="4318000" cy="380301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TABLE_BEAUTIFY" val="smartTable{edcab783-36c2-4fa6-aa13-22d74ced573c}"/>
</p:tagLst>
</file>

<file path=ppt/tags/tag2.xml><?xml version="1.0" encoding="utf-8"?>
<p:tagLst xmlns:p="http://schemas.openxmlformats.org/presentationml/2006/main">
  <p:tag name="KSO_WM_UNIT_TABLE_BEAUTIFY" val="smartTable{32527265-703f-4b60-aafc-9a8642628004}"/>
</p:tagLst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0</TotalTime>
  <Words>1206</Words>
  <Application>WPS 演示</Application>
  <PresentationFormat>A4 纸张(210x297 毫米)</PresentationFormat>
  <Paragraphs>141</Paragraphs>
  <Slides>2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6" baseType="lpstr">
      <vt:lpstr>Arial</vt:lpstr>
      <vt:lpstr>宋体</vt:lpstr>
      <vt:lpstr>Wingdings</vt:lpstr>
      <vt:lpstr>Calibri</vt:lpstr>
      <vt:lpstr>Roboto</vt:lpstr>
      <vt:lpstr>Microsoft JhengHei UI</vt:lpstr>
      <vt:lpstr>Candara</vt:lpstr>
      <vt:lpstr>Microsoft YaHei UI</vt:lpstr>
      <vt:lpstr>Arial Unicode MS</vt:lpstr>
      <vt:lpstr>Wingdings</vt:lpstr>
      <vt:lpstr>微软雅黑</vt:lpstr>
      <vt:lpstr>Arial Unicode MS</vt:lpstr>
      <vt:lpstr>中文背景模板</vt:lpstr>
      <vt:lpstr>AutoCAD.Drawing.17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Administrator</cp:lastModifiedBy>
  <cp:revision>98</cp:revision>
  <dcterms:created xsi:type="dcterms:W3CDTF">2018-01-02T02:36:00Z</dcterms:created>
  <dcterms:modified xsi:type="dcterms:W3CDTF">2022-03-29T06:38:48Z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5B9E3299705C449A8939B5927036D4C6</vt:lpwstr>
  </property>
  <property fmtid="{D5CDD505-2E9C-101B-9397-08002B2CF9AE}" pid="3" name="KSOProductBuildVer">
    <vt:lpwstr>2052-11.1.0.11365</vt:lpwstr>
  </property>
</Properties>
</file>