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MZH80218GA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2-18GHz Broadband 180° Hybrid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jpe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24718" cy="4464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94677"/>
                <a:gridCol w="835171"/>
                <a:gridCol w="835171"/>
                <a:gridCol w="835171"/>
                <a:gridCol w="724528"/>
              </a:tblGrid>
              <a:tr h="392050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4846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2-18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2.1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2.3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Isolation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16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VSWR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1.5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1.8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-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Amplitude Unbalance</a:t>
                      </a: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ea typeface="Microsoft JhengHei UI" panose="020B0604030504040204" pitchFamily="34" charset="-120"/>
                          <a:sym typeface="+mn-ea"/>
                        </a:rPr>
                        <a:t>±0.8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±1.0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3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Phase Unbalance</a:t>
                      </a:r>
                      <a:endParaRPr lang="en-US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b="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±10</a:t>
                      </a:r>
                      <a:endParaRPr lang="zh-CN" altLang="en-US" sz="1300" b="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°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font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Power Handling </a:t>
                      </a:r>
                      <a:endParaRPr lang="en-US" sz="1300" b="0" i="0" u="none" strike="noStrike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30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W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9507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1028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400" b="0" dirty="0" smtClean="0">
                          <a:latin typeface="Calibri" panose="020F0502020204030204" pitchFamily="34" charset="0"/>
                        </a:rPr>
                        <a:t>SMA-Female</a:t>
                      </a:r>
                      <a:endParaRPr lang="zh-CN" altLang="en-US" sz="1400" b="0" dirty="0" smtClean="0">
                        <a:latin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170g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341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Blue Color(Standard</a:t>
                      </a: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)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>
            <p:custDataLst>
              <p:tags r:id="rId3"/>
            </p:custDataLst>
          </p:nvPr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-4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125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270" y="1393190"/>
            <a:ext cx="3842385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hybrid is </a:t>
            </a:r>
            <a:r>
              <a:rPr lang="en-US" altLang="zh-CN" sz="1300" dirty="0"/>
              <a:t>a </a:t>
            </a:r>
            <a:r>
              <a:rPr lang="en-US" altLang="zh-CN" sz="1300" dirty="0" smtClean="0"/>
              <a:t>broadband 180° </a:t>
            </a:r>
            <a:r>
              <a:rPr lang="en-US" altLang="zh-CN" sz="1300" dirty="0" err="1" smtClean="0"/>
              <a:t>hybird</a:t>
            </a:r>
            <a:r>
              <a:rPr lang="en-US" altLang="zh-CN" sz="1300" dirty="0" smtClean="0"/>
              <a:t> with </a:t>
            </a:r>
            <a:r>
              <a:rPr lang="en-US" altLang="zh-CN" sz="1300" dirty="0"/>
              <a:t>a typical </a:t>
            </a:r>
            <a:r>
              <a:rPr lang="en-US" altLang="zh-CN" sz="1300" dirty="0" smtClean="0"/>
              <a:t> insertion </a:t>
            </a:r>
            <a:r>
              <a:rPr lang="en-US" altLang="zh-CN" sz="1300" dirty="0" smtClean="0">
                <a:sym typeface="+mn-ea"/>
              </a:rPr>
              <a:t>l</a:t>
            </a:r>
            <a:r>
              <a:rPr lang="en-US" altLang="zh-CN" sz="1300" dirty="0" smtClean="0">
                <a:sym typeface="+mn-ea"/>
              </a:rPr>
              <a:t>oss</a:t>
            </a:r>
            <a:r>
              <a:rPr lang="en-US" altLang="zh-CN" sz="1300" dirty="0" smtClean="0"/>
              <a:t> of 2.1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</a:t>
            </a:r>
            <a:r>
              <a:rPr lang="en-US" altLang="zh-CN" sz="1300" dirty="0" smtClean="0"/>
              <a:t>isolation of 16dB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1</a:t>
            </a:r>
            <a:r>
              <a:rPr lang="en-US" altLang="zh-CN" sz="1300" dirty="0" smtClean="0"/>
              <a:t>8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/>
              <a:t>The directional coupler can reach handling power </a:t>
            </a:r>
            <a:r>
              <a:rPr lang="en-US" altLang="zh-CN" sz="1300" dirty="0" smtClean="0"/>
              <a:t>3</a:t>
            </a:r>
            <a:r>
              <a:rPr lang="en-US" altLang="zh-CN" sz="1300" dirty="0" smtClean="0"/>
              <a:t>0W</a:t>
            </a:r>
            <a:r>
              <a:rPr lang="en-US" altLang="zh-CN" sz="1300" dirty="0"/>
              <a:t>. Accept customization according to different 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graphicFrame>
        <p:nvGraphicFramePr>
          <p:cNvPr id="14" name="Object 61"/>
          <p:cNvGraphicFramePr>
            <a:graphicFrameLocks noChangeAspect="1"/>
          </p:cNvGraphicFramePr>
          <p:nvPr/>
        </p:nvGraphicFramePr>
        <p:xfrm>
          <a:off x="946785" y="2864485"/>
          <a:ext cx="4963795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" r:id="rId1" imgW="8334375" imgH="5991225" progId="AutoCAD.Drawing.17">
                  <p:embed/>
                </p:oleObj>
              </mc:Choice>
              <mc:Fallback>
                <p:oleObj name="" r:id="rId1" imgW="8334375" imgH="5991225" progId="AutoCAD.Drawing.17">
                  <p:embed/>
                  <p:pic>
                    <p:nvPicPr>
                      <p:cNvPr id="0" name="图片 10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409" t="13116" r="-499" b="3648"/>
                      <a:stretch>
                        <a:fillRect/>
                      </a:stretch>
                    </p:blipFill>
                    <p:spPr bwMode="auto">
                      <a:xfrm>
                        <a:off x="946785" y="2864485"/>
                        <a:ext cx="4963795" cy="325437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edcab783-36c2-4fa6-aa13-22d74ced573c}"/>
</p:tagLst>
</file>

<file path=ppt/tags/tag2.xml><?xml version="1.0" encoding="utf-8"?>
<p:tagLst xmlns:p="http://schemas.openxmlformats.org/presentationml/2006/main">
  <p:tag name="KSO_WM_UNIT_TABLE_BEAUTIFY" val="smartTable{32527265-703f-4b60-aafc-9a8642628004}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1222</Words>
  <Application>WPS 演示</Application>
  <PresentationFormat>A4 纸张(210x297 毫米)</PresentationFormat>
  <Paragraphs>143</Paragraphs>
  <Slides>2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6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AutoCAD.Drawing.17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97</cp:revision>
  <dcterms:created xsi:type="dcterms:W3CDTF">2018-01-02T02:36:00Z</dcterms:created>
  <dcterms:modified xsi:type="dcterms:W3CDTF">2022-03-29T06:31:37Z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D63235CB898047509F77877EF5D8B9FF</vt:lpwstr>
  </property>
  <property fmtid="{D5CDD505-2E9C-101B-9397-08002B2CF9AE}" pid="3" name="KSOProductBuildVer">
    <vt:lpwstr>2052-11.1.0.11365</vt:lpwstr>
  </property>
</Properties>
</file>