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7"/>
  </p:notesMasterIdLst>
  <p:sldIdLst>
    <p:sldId id="256" r:id="rId4"/>
    <p:sldId id="258" r:id="rId5"/>
    <p:sldId id="260" r:id="rId6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MZH80102GA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1-2GHz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MZH80075015GA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0.75-1.5GHz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1-2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22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160g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22dB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9" name="Object 64"/>
          <p:cNvGraphicFramePr>
            <a:graphicFrameLocks noChangeAspect="1"/>
          </p:cNvGraphicFramePr>
          <p:nvPr/>
        </p:nvGraphicFramePr>
        <p:xfrm>
          <a:off x="1331595" y="2792730"/>
          <a:ext cx="4194810" cy="4087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" r:id="rId1" imgW="9534525" imgH="5819775" progId="AutoCAD.Drawing.17">
                  <p:embed/>
                </p:oleObj>
              </mc:Choice>
              <mc:Fallback>
                <p:oleObj name="" r:id="rId1" imgW="9534525" imgH="5819775" progId="AutoCAD.Drawing.17">
                  <p:embed/>
                  <p:pic>
                    <p:nvPicPr>
                      <p:cNvPr id="0" name="图片 10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438" t="-2388" r="14664" b="192"/>
                      <a:stretch>
                        <a:fillRect/>
                      </a:stretch>
                    </p:blipFill>
                    <p:spPr bwMode="auto">
                      <a:xfrm>
                        <a:off x="1331595" y="2792730"/>
                        <a:ext cx="4194810" cy="40874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2358390" cy="675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en-CA" sz="2000" b="1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Performance Plot</a:t>
            </a:r>
            <a:r>
              <a:rPr lang="en-CA" altLang="zh-CN" sz="2000" b="1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470341" y="1855898"/>
          <a:ext cx="5917758" cy="7128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8879"/>
                <a:gridCol w="2958879"/>
              </a:tblGrid>
              <a:tr h="2376264">
                <a:tc>
                  <a:txBody>
                    <a:bodyPr/>
                    <a:p>
                      <a:r>
                        <a:rPr lang="en-US" altLang="zh-CN" sz="1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Insertion </a:t>
                      </a:r>
                      <a:r>
                        <a:rPr lang="en-US" altLang="zh-CN" sz="1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loss &amp; Amplitude Unbalance</a:t>
                      </a:r>
                      <a:endParaRPr lang="zh-CN" altLang="en-US" sz="1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dirty="0" smtClean="0">
                          <a:solidFill>
                            <a:schemeClr val="tx1"/>
                          </a:solidFill>
                          <a:latin typeface="+mj-lt"/>
                        </a:rPr>
                        <a:t>Isolation</a:t>
                      </a:r>
                      <a:endParaRPr lang="zh-CN" altLang="en-US" sz="1000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76264"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Input</a:t>
                      </a:r>
                      <a:r>
                        <a:rPr lang="en-US" altLang="zh-CN" sz="10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VSWR</a:t>
                      </a: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b="1" dirty="0" smtClean="0">
                          <a:solidFill>
                            <a:schemeClr val="tx1"/>
                          </a:solidFill>
                          <a:latin typeface="+mj-lt"/>
                        </a:rPr>
                        <a:t>Output</a:t>
                      </a:r>
                      <a:r>
                        <a:rPr lang="en-US" altLang="zh-CN" sz="1000" b="1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VSWR</a:t>
                      </a:r>
                      <a:endParaRPr lang="zh-CN" altLang="en-US" sz="1000" b="1" dirty="0" smtClean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endParaRPr lang="zh-CN" altLang="en-US" sz="1000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76264">
                <a:tc>
                  <a:txBody>
                    <a:bodyPr/>
                    <a:p>
                      <a:r>
                        <a:rPr lang="en-US" altLang="zh-CN" sz="1000" b="1" dirty="0" smtClean="0">
                          <a:latin typeface="+mj-lt"/>
                        </a:rPr>
                        <a:t>Phase</a:t>
                      </a:r>
                      <a:r>
                        <a:rPr lang="en-US" altLang="zh-CN" sz="1000" b="1" baseline="0" dirty="0" smtClean="0">
                          <a:latin typeface="+mj-lt"/>
                        </a:rPr>
                        <a:t> Unbalance</a:t>
                      </a:r>
                      <a:endParaRPr lang="zh-CN" altLang="en-US" sz="1000" b="1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p>
                      <a:endParaRPr lang="zh-CN" altLang="en-US" sz="1000" dirty="0">
                        <a:latin typeface="+mj-lt"/>
                      </a:endParaRPr>
                    </a:p>
                  </a:txBody>
                  <a:tcPr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074" name="Picture 2" descr="\\图纸备份\Users\Public\Documents\图纸备份_毛燕萍\曲线图备份_from 2019-07\19062605-MZH80102GA\New Folder\1-XW.pn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5" b="4146"/>
          <a:stretch>
            <a:fillRect/>
          </a:stretch>
        </p:blipFill>
        <p:spPr bwMode="auto">
          <a:xfrm>
            <a:off x="627435" y="6824450"/>
            <a:ext cx="2556000" cy="2082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图纸备份\Users\Public\Documents\图纸备份_毛燕萍\曲线图备份_from 2019-07\19062605-MZH80102GA\New Folder\1-2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2" b="4193"/>
          <a:stretch>
            <a:fillRect/>
          </a:stretch>
        </p:blipFill>
        <p:spPr bwMode="auto">
          <a:xfrm>
            <a:off x="3651374" y="2085672"/>
            <a:ext cx="2556000" cy="207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图纸备份\Users\Public\Documents\图纸备份_毛燕萍\曲线图备份_from 2019-07\19062605-MZH80102GA\New Folder\1-S1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6" b="3785"/>
          <a:stretch>
            <a:fillRect/>
          </a:stretch>
        </p:blipFill>
        <p:spPr bwMode="auto">
          <a:xfrm>
            <a:off x="627038" y="4448185"/>
            <a:ext cx="2556000" cy="2081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图纸备份\Users\Public\Documents\图纸备份_毛燕萍\曲线图备份_from 2019-07\19062605-MZH80102GA\New Folder\1-S2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4" b="2919"/>
          <a:stretch>
            <a:fillRect/>
          </a:stretch>
        </p:blipFill>
        <p:spPr bwMode="auto">
          <a:xfrm>
            <a:off x="627038" y="2064242"/>
            <a:ext cx="2556000" cy="211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\\图纸备份\Users\Public\Documents\图纸备份_毛燕萍\曲线图备份_from 2019-07\19062605-MZH80102GA\New Folder\1-S2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9" b="4430"/>
          <a:stretch>
            <a:fillRect/>
          </a:stretch>
        </p:blipFill>
        <p:spPr bwMode="auto">
          <a:xfrm>
            <a:off x="3651374" y="4448185"/>
            <a:ext cx="2556000" cy="205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1305</Words>
  <Application>WPS 演示</Application>
  <PresentationFormat>A4 纸张(210x297 毫米)</PresentationFormat>
  <Paragraphs>151</Paragraphs>
  <Slides>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1_中文背景模板</vt:lpstr>
      <vt:lpstr>AutoCAD.Drawing.17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94</cp:revision>
  <dcterms:created xsi:type="dcterms:W3CDTF">2018-01-02T02:36:00Z</dcterms:created>
  <dcterms:modified xsi:type="dcterms:W3CDTF">2022-03-29T05:49:17Z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5140D88CDBAE451D8531C9BB1A0B447D</vt:lpwstr>
  </property>
  <property fmtid="{D5CDD505-2E9C-101B-9397-08002B2CF9AE}" pid="3" name="KSOProductBuildVer">
    <vt:lpwstr>2052-11.1.0.11365</vt:lpwstr>
  </property>
</Properties>
</file>