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56" r:id="rId4"/>
    <p:sldId id="258" r:id="rId5"/>
    <p:sldId id="259" r:id="rId6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MZH800504GA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0.5-4GHz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MZH800503GA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0.5-3GHz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0.5-4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18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1.35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±1.0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±18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220g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1.5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20dB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0.5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621030" y="3152775"/>
          <a:ext cx="5741670" cy="3431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utoCAD Drawing" r:id="rId1" imgW="17754600" imgH="7562850" progId="AutoCAD.Drawing.17">
                  <p:embed/>
                </p:oleObj>
              </mc:Choice>
              <mc:Fallback>
                <p:oleObj name="AutoCAD Drawing" r:id="rId1" imgW="17754600" imgH="7562850" progId="AutoCAD.Drawing.1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3901" t="995" r="11665" b="-3230"/>
                      <a:stretch>
                        <a:fillRect/>
                      </a:stretch>
                    </p:blipFill>
                    <p:spPr bwMode="auto">
                      <a:xfrm>
                        <a:off x="621030" y="3152775"/>
                        <a:ext cx="5741670" cy="34315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583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 smtClean="0">
                <a:ea typeface="Arial Unicode MS" panose="020B0604020202020204" pitchFamily="34" charset="-122"/>
                <a:cs typeface="+mn-lt"/>
              </a:rPr>
              <a:t>Performance Plot</a:t>
            </a:r>
            <a:r>
              <a:rPr lang="en-CA" altLang="zh-CN" sz="2000" b="1" dirty="0" smtClean="0">
                <a:ea typeface="Arial Unicode MS" panose="020B0604020202020204" pitchFamily="34" charset="-122"/>
                <a:cs typeface="+mn-lt"/>
              </a:rPr>
              <a:t> </a:t>
            </a:r>
            <a:endParaRPr lang="zh-CN" altLang="zh-CN" sz="2000" b="1" dirty="0" smtClean="0">
              <a:ea typeface="Arial Unicode MS" panose="020B0604020202020204" pitchFamily="34" charset="-122"/>
              <a:cs typeface="+mn-lt"/>
            </a:endParaRPr>
          </a:p>
          <a:p>
            <a:endParaRPr lang="en-US" altLang="zh-CN" sz="2000" b="1" i="1" dirty="0">
              <a:cs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pic>
        <p:nvPicPr>
          <p:cNvPr id="2053" name="Picture 5" descr="C:\Users\dell\Desktop\新建文件夹\180°\MZH800504GA-1\1-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175" y="6609394"/>
            <a:ext cx="2760109" cy="22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ell\Desktop\新建文件夹\180°\MZH800504GA-1\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7" y="2072746"/>
            <a:ext cx="5862122" cy="444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dell\Desktop\新建文件夹\180°\MZH800504GA-1\1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06" y="6471776"/>
            <a:ext cx="3083453" cy="236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1244</Words>
  <Application>WPS 演示</Application>
  <PresentationFormat>A4 纸张(210x297 毫米)</PresentationFormat>
  <Paragraphs>148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1_中文背景模板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92</cp:revision>
  <dcterms:created xsi:type="dcterms:W3CDTF">2018-01-02T02:36:00Z</dcterms:created>
  <dcterms:modified xsi:type="dcterms:W3CDTF">2022-03-29T05:39:23Z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C8763C1F935A4019876639E9075982BB</vt:lpwstr>
  </property>
  <property fmtid="{D5CDD505-2E9C-101B-9397-08002B2CF9AE}" pid="3" name="KSOProductBuildVer">
    <vt:lpwstr>2052-11.1.0.11365</vt:lpwstr>
  </property>
</Properties>
</file>