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MZH800503GA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0.5-3GHz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0.5-3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±1.2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2.0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4" name="Object 67"/>
          <p:cNvGraphicFramePr>
            <a:graphicFrameLocks noChangeAspect="1"/>
          </p:cNvGraphicFramePr>
          <p:nvPr/>
        </p:nvGraphicFramePr>
        <p:xfrm>
          <a:off x="739140" y="3152775"/>
          <a:ext cx="5175885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AutoCAD Drawing" r:id="rId1" imgW="8896350" imgH="5819775" progId="AutoCAD.Drawing.17">
                  <p:embed/>
                </p:oleObj>
              </mc:Choice>
              <mc:Fallback>
                <p:oleObj name="AutoCAD Drawing" r:id="rId1" imgW="8896350" imgH="5819775" progId="AutoCAD.Drawing.17">
                  <p:embed/>
                  <p:pic>
                    <p:nvPicPr>
                      <p:cNvPr id="0" name="图片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" t="17807" r="-798" b="17639"/>
                      <a:stretch>
                        <a:fillRect/>
                      </a:stretch>
                    </p:blipFill>
                    <p:spPr bwMode="auto">
                      <a:xfrm>
                        <a:off x="739140" y="3152775"/>
                        <a:ext cx="5175885" cy="2679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1206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91</cp:revision>
  <dcterms:created xsi:type="dcterms:W3CDTF">2018-01-02T02:36:00Z</dcterms:created>
  <dcterms:modified xsi:type="dcterms:W3CDTF">2022-03-29T05:33:15Z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334DFA030760442E99529205CF851368</vt:lpwstr>
  </property>
  <property fmtid="{D5CDD505-2E9C-101B-9397-08002B2CF9AE}" pid="3" name="KSOProductBuildVer">
    <vt:lpwstr>2052-11.1.0.11365</vt:lpwstr>
  </property>
</Properties>
</file>