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MZH800501GA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0.5-1GHz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0.5-1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22</a:t>
            </a:r>
            <a:r>
              <a:rPr lang="en-US" altLang="zh-CN" sz="1300" dirty="0" smtClean="0"/>
              <a:t>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2" name="Object 68"/>
          <p:cNvGraphicFramePr>
            <a:graphicFrameLocks noChangeAspect="1"/>
          </p:cNvGraphicFramePr>
          <p:nvPr/>
        </p:nvGraphicFramePr>
        <p:xfrm>
          <a:off x="692785" y="2720340"/>
          <a:ext cx="5432425" cy="343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utoCAD Drawing" r:id="rId1" imgW="8896350" imgH="5819775" progId="AutoCAD.Drawing.17">
                  <p:embed/>
                </p:oleObj>
              </mc:Choice>
              <mc:Fallback>
                <p:oleObj name="AutoCAD Drawing" r:id="rId1" imgW="8896350" imgH="5819775" progId="AutoCAD.Drawing.17">
                  <p:embed/>
                  <p:pic>
                    <p:nvPicPr>
                      <p:cNvPr id="0" name="图片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57" t="3136" r="-589" b="5824"/>
                      <a:stretch>
                        <a:fillRect/>
                      </a:stretch>
                    </p:blipFill>
                    <p:spPr bwMode="auto">
                      <a:xfrm>
                        <a:off x="692785" y="2720340"/>
                        <a:ext cx="5432425" cy="34315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1209</Words>
  <Application>WPS 演示</Application>
  <PresentationFormat>A4 纸张(210x297 毫米)</PresentationFormat>
  <Paragraphs>137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89</cp:revision>
  <dcterms:created xsi:type="dcterms:W3CDTF">2018-01-02T02:36:00Z</dcterms:created>
  <dcterms:modified xsi:type="dcterms:W3CDTF">2022-03-29T05:21:49Z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ED770D8F29504E9D98028DECFA6D4F78</vt:lpwstr>
  </property>
  <property fmtid="{D5CDD505-2E9C-101B-9397-08002B2CF9AE}" pid="3" name="KSOProductBuildVer">
    <vt:lpwstr>2052-11.1.0.11365</vt:lpwstr>
  </property>
</Properties>
</file>