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MZH8003005GA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0.3-0.5GHz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0.3-0.5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0.4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22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1.3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1.4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sym typeface="+mn-ea"/>
                        </a:rPr>
                        <a:t>±0.3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±0.5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sym typeface="+mn-ea"/>
                        </a:rPr>
                        <a:t>±5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±10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Gray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0.4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22</a:t>
            </a:r>
            <a:r>
              <a:rPr lang="en-US" altLang="zh-CN" sz="1300" dirty="0" smtClean="0"/>
              <a:t>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0.3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0.5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5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72110" y="3152775"/>
          <a:ext cx="6114415" cy="2658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AutoCAD Drawing" r:id="rId1" imgW="306038250" imgH="131645025" progId="AutoCAD.Drawing.17">
                  <p:embed/>
                </p:oleObj>
              </mc:Choice>
              <mc:Fallback>
                <p:oleObj name="AutoCAD Drawing" r:id="rId1" imgW="306038250" imgH="131645025" progId="AutoCAD.Drawing.17">
                  <p:embed/>
                  <p:pic>
                    <p:nvPicPr>
                      <p:cNvPr id="0" name="图片 1024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rcRect l="-157" t="3136" r="-589" b="1691"/>
                      <a:stretch>
                        <a:fillRect/>
                      </a:stretch>
                    </p:blipFill>
                    <p:spPr>
                      <a:xfrm>
                        <a:off x="372110" y="3152775"/>
                        <a:ext cx="6114415" cy="265874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1228</Words>
  <Application>WPS 演示</Application>
  <PresentationFormat>A4 纸张(210x297 毫米)</PresentationFormat>
  <Paragraphs>145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88</cp:revision>
  <dcterms:created xsi:type="dcterms:W3CDTF">2018-01-02T02:36:00Z</dcterms:created>
  <dcterms:modified xsi:type="dcterms:W3CDTF">2022-03-29T05:19:12Z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09F4FDB319E549099CE2A4C7A3F4C014</vt:lpwstr>
  </property>
  <property fmtid="{D5CDD505-2E9C-101B-9397-08002B2CF9AE}" pid="3" name="KSOProductBuildVer">
    <vt:lpwstr>2052-11.1.0.11365</vt:lpwstr>
  </property>
</Properties>
</file>