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768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MZEXT90140GA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F Band Extender Moudle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194685"/>
          <a:ext cx="6035040" cy="4614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2860"/>
                <a:gridCol w="1033145"/>
                <a:gridCol w="850265"/>
                <a:gridCol w="850900"/>
                <a:gridCol w="737870"/>
              </a:tblGrid>
              <a:tr h="2667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2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2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       90-140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Output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3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Dynamic Range @ 10 Hz Bandwidth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>
                          <a:latin typeface="+mn-lt"/>
                          <a:ea typeface="Microsoft JhengHei UI" panose="020B0604030504040204" pitchFamily="34" charset="-120"/>
                        </a:rPr>
                        <a:t>100</a:t>
                      </a:r>
                      <a:endParaRPr lang="en-US" altLang="zh-CN" sz="12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110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Test Port Match 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26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Directivity</a:t>
                      </a:r>
                      <a:endParaRPr lang="en-US" sz="12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Frequency</a:t>
                      </a:r>
                      <a:endParaRPr lang="en-US" altLang="zh-CN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7.5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11.67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764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Source Input Power</a:t>
                      </a:r>
                      <a:endParaRPr lang="en-US" sz="12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Frequency(RF±IF)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7.5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11.67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ea typeface="Microsoft JhengHei UI" panose="020B0604030504040204" pitchFamily="34" charset="-120"/>
                          <a:sym typeface="+mn-ea"/>
                        </a:rPr>
                        <a:t>GHz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LO Source Input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+3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+6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Maximum power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+10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2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IF Frequency</a:t>
                      </a:r>
                      <a:endParaRPr 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1000Hz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Magnitude Stability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0.15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Phase Stability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˚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Operating Temperature </a:t>
                      </a:r>
                      <a:endParaRPr lang="en-US" altLang="en-US" sz="1200" u="none" strike="noStrike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+20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+mn-lt"/>
                          <a:ea typeface="Microsoft JhengHei UI" panose="020B0604030504040204" pitchFamily="34" charset="-120"/>
                        </a:rPr>
                        <a:t>+30</a:t>
                      </a:r>
                      <a:endParaRPr lang="en-US" altLang="zh-CN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˚C</a:t>
                      </a:r>
                      <a:endParaRPr lang="en-US" altLang="zh-CN" sz="12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Test Port</a:t>
                      </a:r>
                      <a:endParaRPr 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smtClean="0">
                          <a:latin typeface="+mn-lt"/>
                          <a:ea typeface="Microsoft JhengHei UI" panose="020B0604030504040204" pitchFamily="34" charset="-120"/>
                        </a:rPr>
                        <a:t>WR-08 Waveguide with UG387/U Anti-Cocking Flange</a:t>
                      </a:r>
                      <a:endParaRPr lang="en-US" altLang="zh-CN" sz="120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AC Power Receptacle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dirty="0">
                          <a:latin typeface="+mn-lt"/>
                          <a:ea typeface="Microsoft JhengHei UI" panose="020B0604030504040204" pitchFamily="34" charset="-120"/>
                        </a:rPr>
                        <a:t>FGG.0B.304.CLAD52Z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RF and LO Source Input Connector</a:t>
                      </a:r>
                      <a:endParaRPr lang="en-US" altLang="en-US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r>
                        <a:rPr lang="en-US" altLang="zh-CN" sz="1200" dirty="0">
                          <a:ea typeface="Microsoft JhengHei UI" panose="020B0604030504040204" pitchFamily="34" charset="-120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zh-CN" altLang="en-US" sz="12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sym typeface="+mn-ea"/>
                        </a:rPr>
                        <a:t>Size</a:t>
                      </a:r>
                      <a:endParaRPr 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sym typeface="+mn-ea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（122mmx61mmx182mm）</a:t>
                      </a:r>
                      <a:endParaRPr lang="en-US" altLang="zh-CN" sz="12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91658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25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240675"/>
            <a:ext cx="3623026" cy="1091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extender moudle is </a:t>
            </a:r>
            <a:r>
              <a:rPr lang="en-US" altLang="zh-CN" sz="1300" dirty="0"/>
              <a:t>a F band </a:t>
            </a:r>
            <a:r>
              <a:rPr lang="en-US" altLang="zh-CN" sz="1300" dirty="0" smtClean="0">
                <a:sym typeface="+mn-ea"/>
              </a:rPr>
              <a:t>extender moudle </a:t>
            </a:r>
            <a:r>
              <a:rPr lang="en-US" altLang="zh-CN" sz="1300" dirty="0"/>
              <a:t>with typical 3 dBm t</a:t>
            </a:r>
            <a:r>
              <a:rPr lang="en-US" altLang="zh-CN" sz="1300" dirty="0" smtClean="0">
                <a:effectLst/>
                <a:ea typeface="Microsoft JhengHei UI" panose="020B0604030504040204" pitchFamily="34" charset="-120"/>
                <a:sym typeface="+mn-ea"/>
              </a:rPr>
              <a:t>est port output Power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. The directivity for it is 35 dB typ.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7138" r="15259" b="15532"/>
          <a:stretch>
            <a:fillRect/>
          </a:stretch>
        </p:blipFill>
        <p:spPr>
          <a:xfrm>
            <a:off x="4725035" y="1208405"/>
            <a:ext cx="1905000" cy="1362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  <a:endParaRPr lang="zh-CN" altLang="en-US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685" y="2864485"/>
            <a:ext cx="4954270" cy="3303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28203202-b7a5-4b3a-a250-589218668b16}"/>
  <p:tag name="TABLE_ENDDRAG_ORIGIN_RECT" val="475*364"/>
  <p:tag name="TABLE_ENDDRAG_RECT" val="31*259*475*364"/>
</p:tagLst>
</file>

<file path=ppt/tags/tag2.xml><?xml version="1.0" encoding="utf-8"?>
<p:tagLst xmlns:p="http://schemas.openxmlformats.org/presentationml/2006/main">
  <p:tag name="COMMONDATA" val="eyJoZGlkIjoiMTI4MDQ2N2Y4MmI4NWZkM2U5Y2Q2MTBkNGQ5ZDg0NGIifQ=="/>
  <p:tag name="KSO_WPP_MARK_KEY" val="7c6162a6-febb-4364-9ddb-4636fd4aaf87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1781</Words>
  <Application>WPS 演示</Application>
  <PresentationFormat>A4 纸张(210x297 毫米)</PresentationFormat>
  <Paragraphs>201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Wide Latin</vt:lpstr>
      <vt:lpstr>Microsoft JhengHei UI</vt:lpstr>
      <vt:lpstr>Microsoft YaHei UI</vt:lpstr>
      <vt:lpstr>Arial Unicode MS</vt:lpstr>
      <vt:lpstr>Wingdings</vt:lpstr>
      <vt:lpstr>微软雅黑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we</cp:lastModifiedBy>
  <cp:revision>82</cp:revision>
  <dcterms:created xsi:type="dcterms:W3CDTF">2018-01-02T02:36:00Z</dcterms:created>
  <dcterms:modified xsi:type="dcterms:W3CDTF">2022-06-29T07:09:40Z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7A3BA666CA3D43498E959991844A74CB</vt:lpwstr>
  </property>
  <property fmtid="{D5CDD505-2E9C-101B-9397-08002B2CF9AE}" pid="3" name="KSOProductBuildVer">
    <vt:lpwstr>2052-11.1.0.11744</vt:lpwstr>
  </property>
</Properties>
</file>