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8" r:id="rId4"/>
  </p:sldIdLst>
  <p:sldSz cx="6858000" cy="9906000" type="A4"/>
  <p:notesSz cx="6858000" cy="9144000"/>
  <p:custDataLst>
    <p:tags r:id="rId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7" autoAdjust="0"/>
    <p:restoredTop sz="84133" autoAdjust="0"/>
  </p:normalViewPr>
  <p:slideViewPr>
    <p:cSldViewPr showGuides="1">
      <p:cViewPr varScale="1">
        <p:scale>
          <a:sx n="115" d="100"/>
          <a:sy n="115" d="100"/>
        </p:scale>
        <p:origin x="6768" y="10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2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Phone: +86 28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65003621 |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E-mail: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 smtClean="0"/>
              <a:t>  </a:t>
            </a:r>
            <a:r>
              <a:rPr lang="en-US" altLang="zh-CN" sz="1000" dirty="0" smtClean="0"/>
              <a:t> </a:t>
            </a:r>
            <a:r>
              <a:rPr lang="en-US" altLang="zh-CN" sz="1000" dirty="0"/>
              <a:t>&gt;</a:t>
            </a:r>
            <a:endParaRPr lang="en-US" altLang="zh-CN" sz="1000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MZEXT75110GA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75-110GHz W Band Extender Moudle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4495" y="3150870"/>
          <a:ext cx="6035042" cy="48545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87295"/>
                <a:gridCol w="1108499"/>
                <a:gridCol w="212"/>
                <a:gridCol w="850477"/>
                <a:gridCol w="850689"/>
                <a:gridCol w="737870"/>
              </a:tblGrid>
              <a:tr h="26670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2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2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2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2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2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5585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200" u="none" strike="noStrike" kern="120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2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       75-110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Test Port Output Power</a:t>
                      </a:r>
                      <a:endParaRPr lang="en-US" altLang="zh-CN" sz="12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+5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dBm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2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Output Power regulation</a:t>
                      </a:r>
                      <a:endParaRPr lang="en-US" sz="1200" u="none" strike="noStrike" dirty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-20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9235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2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Dynamic Range @ 10 Hz Bandwidth</a:t>
                      </a:r>
                      <a:endParaRPr lang="en-US" sz="1200" u="none" strike="noStrike" dirty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>
                          <a:latin typeface="+mn-lt"/>
                          <a:ea typeface="Microsoft JhengHei UI" panose="020B0604030504040204" pitchFamily="34" charset="-120"/>
                        </a:rPr>
                        <a:t>100</a:t>
                      </a:r>
                      <a:endParaRPr lang="en-US" altLang="zh-CN" sz="1200" b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110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smtClean="0">
                          <a:ea typeface="Microsoft JhengHei UI" panose="020B0604030504040204" pitchFamily="34" charset="-120"/>
                          <a:sym typeface="+mn-ea"/>
                        </a:rPr>
                        <a:t>dB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9235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Test Port Match </a:t>
                      </a:r>
                      <a:endParaRPr lang="en-US" altLang="zh-CN" sz="12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30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smtClean="0">
                          <a:ea typeface="Microsoft JhengHei UI" panose="020B0604030504040204" pitchFamily="34" charset="-120"/>
                          <a:sym typeface="+mn-ea"/>
                        </a:rPr>
                        <a:t>dB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9235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2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Directivity</a:t>
                      </a:r>
                      <a:endParaRPr lang="en-US" sz="1200" u="none" strike="noStrike" dirty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35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err="1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200" b="0" dirty="0" err="1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RF Source Input Frequency</a:t>
                      </a:r>
                      <a:endParaRPr lang="en-US" altLang="zh-CN" sz="1200" b="0" i="0" u="none" strike="noStrike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12.5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18.4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 err="1" smtClean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200" b="0" dirty="0" err="1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9235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2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RF Source Input Power</a:t>
                      </a:r>
                      <a:endParaRPr lang="en-US" sz="1200" b="0" i="0" u="none" strike="noStrike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0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+3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+6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err="1" smtClean="0">
                          <a:latin typeface="+mn-lt"/>
                          <a:ea typeface="Microsoft JhengHei UI" panose="020B0604030504040204" pitchFamily="34" charset="-120"/>
                        </a:rPr>
                        <a:t>dBm</a:t>
                      </a:r>
                      <a:endParaRPr lang="en-US" altLang="zh-CN" sz="1200" b="0" dirty="0" err="1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9235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2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LO Source Input Frequency(RF±IF)</a:t>
                      </a:r>
                      <a:endParaRPr lang="en-US" sz="12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12.5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18.4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9235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LO Source Input Power</a:t>
                      </a:r>
                      <a:endParaRPr lang="en-US" altLang="zh-CN" sz="12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0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+3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+6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err="1" smtClean="0">
                          <a:latin typeface="+mn-lt"/>
                          <a:ea typeface="Microsoft JhengHei UI" panose="020B0604030504040204" pitchFamily="34" charset="-120"/>
                        </a:rPr>
                        <a:t>dBm</a:t>
                      </a:r>
                      <a:endParaRPr lang="en-US" altLang="zh-CN" sz="1200" b="0" dirty="0" err="1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9235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Input Maximum power</a:t>
                      </a:r>
                      <a:endParaRPr lang="en-US" altLang="zh-CN" sz="12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+10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err="1" smtClean="0">
                          <a:latin typeface="+mn-lt"/>
                          <a:ea typeface="Microsoft JhengHei UI" panose="020B0604030504040204" pitchFamily="34" charset="-120"/>
                        </a:rPr>
                        <a:t>dBm</a:t>
                      </a:r>
                      <a:endParaRPr lang="en-US" altLang="zh-CN" sz="1200" b="0" dirty="0" err="1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200" u="none" strike="noStrike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IF Frequency</a:t>
                      </a:r>
                      <a:endParaRPr lang="en-US" sz="1200" u="none" strike="noStrike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1Hz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1000MHz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9235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2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Magnitude Stability</a:t>
                      </a:r>
                      <a:endParaRPr lang="en-US" sz="1200" u="none" strike="noStrike" dirty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2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0.12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en-US" altLang="zh-CN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dB</a:t>
                      </a:r>
                      <a:endParaRPr lang="en-US" altLang="zh-CN" sz="1200" b="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9235">
                <a:tc>
                  <a:txBody>
                    <a:bodyPr/>
                    <a:p>
                      <a:pPr lvl="0" indent="71755" algn="l" rtl="0" fontAlgn="ctr">
                        <a:lnSpc>
                          <a:spcPct val="80000"/>
                        </a:lnSpc>
                        <a:buNone/>
                      </a:pPr>
                      <a:r>
                        <a:rPr lang="en-US" altLang="en-US" sz="12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Phase Stability</a:t>
                      </a:r>
                      <a:endParaRPr lang="en-US" altLang="en-US" sz="1200" u="none" strike="noStrike" dirty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2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1.5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2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2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宋体" panose="02010600030101010101" pitchFamily="2" charset="-122"/>
                          <a:cs typeface="+mn-cs"/>
                        </a:rPr>
                        <a:t>°</a:t>
                      </a:r>
                      <a:endParaRPr lang="zh-CN" altLang="en-US" sz="1200" b="0" kern="1200" dirty="0" smtClean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9235">
                <a:tc>
                  <a:txBody>
                    <a:bodyPr/>
                    <a:p>
                      <a:pPr lvl="0" indent="71755" algn="l" rtl="0" fontAlgn="ctr">
                        <a:lnSpc>
                          <a:spcPct val="80000"/>
                        </a:lnSpc>
                        <a:buNone/>
                      </a:pPr>
                      <a:r>
                        <a:rPr lang="en-US" altLang="en-US" sz="12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Operating Temperature</a:t>
                      </a:r>
                      <a:endParaRPr lang="en-US" altLang="en-US" sz="1200" u="none" strike="noStrike" dirty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2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+20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2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+30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宋体" panose="02010600030101010101" pitchFamily="2" charset="-122"/>
                          <a:cs typeface="+mn-cs"/>
                        </a:rPr>
                        <a:t>℃</a:t>
                      </a:r>
                      <a:endParaRPr lang="en-US" altLang="zh-CN" sz="1200" b="0" kern="1200" dirty="0" smtClean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9235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2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RF Test Port</a:t>
                      </a:r>
                      <a:endParaRPr lang="en-US" sz="12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WR-10 Waveguide with UG387/U Anti-Cocking Flange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p>
                      <a:pPr lvl="0" indent="71755" algn="l" rtl="0" fontAlgn="ctr">
                        <a:lnSpc>
                          <a:spcPct val="80000"/>
                        </a:lnSpc>
                        <a:buNone/>
                      </a:pPr>
                      <a:r>
                        <a:rPr lang="en-US" altLang="en-US" sz="12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Output Connector</a:t>
                      </a:r>
                      <a:endParaRPr lang="en-US" altLang="en-US" sz="12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1200" b="0" dirty="0">
                          <a:latin typeface="+mn-lt"/>
                          <a:ea typeface="Microsoft JhengHei UI" panose="020B0604030504040204" pitchFamily="34" charset="-120"/>
                        </a:rPr>
                        <a:t>SMA-Female</a:t>
                      </a:r>
                      <a:endParaRPr lang="zh-CN" altLang="en-US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235">
                <a:tc>
                  <a:txBody>
                    <a:bodyPr/>
                    <a:p>
                      <a:pPr lvl="0" indent="71755" algn="l" rtl="0" fontAlgn="ctr">
                        <a:lnSpc>
                          <a:spcPct val="80000"/>
                        </a:lnSpc>
                        <a:buNone/>
                      </a:pPr>
                      <a:r>
                        <a:rPr lang="en-US" altLang="en-US" sz="12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AC Power Receptacle</a:t>
                      </a:r>
                      <a:endParaRPr lang="en-US" altLang="en-US" sz="12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1200" b="0" dirty="0">
                          <a:latin typeface="+mn-lt"/>
                          <a:ea typeface="Microsoft JhengHei UI" panose="020B0604030504040204" pitchFamily="34" charset="-120"/>
                        </a:rPr>
                        <a:t>FGG.0B.304.CLAD52Z</a:t>
                      </a:r>
                      <a:endParaRPr lang="zh-CN" altLang="en-US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235">
                <a:tc>
                  <a:txBody>
                    <a:bodyPr/>
                    <a:p>
                      <a:pPr lvl="0" indent="71755" algn="l" rtl="0" fontAlgn="ctr">
                        <a:lnSpc>
                          <a:spcPct val="80000"/>
                        </a:lnSpc>
                        <a:buNone/>
                      </a:pPr>
                      <a:r>
                        <a:rPr lang="en-US" altLang="en-US" sz="12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RF and LO Source Input Connector</a:t>
                      </a:r>
                      <a:endParaRPr lang="en-US" altLang="en-US" sz="12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1200" b="0" dirty="0">
                          <a:latin typeface="+mn-lt"/>
                          <a:ea typeface="Microsoft JhengHei UI" panose="020B0604030504040204" pitchFamily="34" charset="-120"/>
                        </a:rPr>
                        <a:t>SMA-Female</a:t>
                      </a: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/</a:t>
                      </a:r>
                      <a:r>
                        <a:rPr lang="zh-CN" altLang="en-US" sz="1200" b="0" dirty="0">
                          <a:latin typeface="+mn-lt"/>
                          <a:ea typeface="Microsoft JhengHei UI" panose="020B0604030504040204" pitchFamily="34" charset="-120"/>
                        </a:rPr>
                        <a:t>SMA-Female</a:t>
                      </a:r>
                      <a:endParaRPr lang="zh-CN" altLang="en-US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235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sym typeface="+mn-ea"/>
                        </a:rPr>
                        <a:t>Size</a:t>
                      </a:r>
                      <a:endParaRPr lang="en-US" sz="1200" b="0" i="0" u="none" strike="noStrike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sym typeface="+mn-ea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（122mmx61mmx182mm）</a:t>
                      </a:r>
                      <a:endParaRPr lang="en-US" altLang="zh-CN" sz="12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2872765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36966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/>
                <a:gridCol w="2289920"/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 smtClean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25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smtClean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 smtClean="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-55℃~+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125</a:t>
                      </a: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 smtClean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</a:t>
            </a: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8" y="1240675"/>
            <a:ext cx="3623026" cy="1291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  <a:endParaRPr lang="en-US" altLang="zh-CN" sz="1300" b="1" dirty="0" smtClean="0"/>
          </a:p>
          <a:p>
            <a:r>
              <a:rPr lang="en-US" altLang="zh-CN" sz="1300" dirty="0" smtClean="0"/>
              <a:t>The extender moudle is </a:t>
            </a:r>
            <a:r>
              <a:rPr lang="en-US" altLang="zh-CN" sz="1300" dirty="0"/>
              <a:t>a W band </a:t>
            </a:r>
            <a:r>
              <a:rPr lang="en-US" altLang="zh-CN" sz="1300" dirty="0" smtClean="0">
                <a:sym typeface="+mn-ea"/>
              </a:rPr>
              <a:t>extender moudle </a:t>
            </a:r>
            <a:r>
              <a:rPr lang="en-US" altLang="zh-CN" sz="1300" dirty="0"/>
              <a:t>with typical 5 dBm t</a:t>
            </a:r>
            <a:r>
              <a:rPr lang="en-US" altLang="zh-CN" sz="1300" dirty="0" smtClean="0">
                <a:effectLst/>
                <a:ea typeface="Microsoft JhengHei UI" panose="020B0604030504040204" pitchFamily="34" charset="-120"/>
                <a:sym typeface="+mn-ea"/>
              </a:rPr>
              <a:t>est port output Power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. </a:t>
            </a:r>
            <a:r>
              <a:rPr lang="en-US" altLang="zh-CN" sz="1300" dirty="0" smtClean="0"/>
              <a:t>The output power regulation is </a:t>
            </a:r>
            <a:r>
              <a:rPr lang="en-US" altLang="zh-CN" sz="1300" dirty="0" smtClean="0">
                <a:ea typeface="Microsoft JhengHei UI" panose="020B0604030504040204" pitchFamily="34" charset="-120"/>
                <a:sym typeface="+mn-ea"/>
              </a:rPr>
              <a:t>-20</a:t>
            </a:r>
            <a:endParaRPr lang="en-US" altLang="zh-CN" sz="1300" b="0" dirty="0" smtClean="0">
              <a:latin typeface="+mn-lt"/>
              <a:ea typeface="Microsoft JhengHei UI" panose="020B0604030504040204" pitchFamily="34" charset="-120"/>
            </a:endParaRPr>
          </a:p>
          <a:p>
            <a:r>
              <a:rPr lang="en-US" altLang="zh-CN" sz="1300" dirty="0" smtClean="0"/>
              <a:t>dB typ</a:t>
            </a:r>
            <a:r>
              <a:rPr lang="en-US" altLang="zh-CN" sz="1300" dirty="0"/>
              <a:t>. The directivity for it is 35 dB typ. Accept customization according to different </a:t>
            </a:r>
            <a:r>
              <a:rPr lang="en-US" altLang="zh-CN" sz="1300" dirty="0" smtClean="0"/>
              <a:t>needs.</a:t>
            </a:r>
            <a:endParaRPr lang="zh-CN" altLang="en-US" sz="13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7" t="7138" r="15259" b="15532"/>
          <a:stretch>
            <a:fillRect/>
          </a:stretch>
        </p:blipFill>
        <p:spPr>
          <a:xfrm>
            <a:off x="4725035" y="1138555"/>
            <a:ext cx="1905000" cy="13620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 smtClean="0">
                <a:latin typeface="+mj-lt"/>
              </a:rPr>
              <a:t>Outline Drawing</a:t>
            </a:r>
            <a:endParaRPr lang="en-US" altLang="zh-CN" sz="1600" b="1" dirty="0" smtClean="0">
              <a:latin typeface="+mj-lt"/>
            </a:endParaRPr>
          </a:p>
          <a:p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 smtClean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16" name="矩形 4"/>
          <p:cNvSpPr>
            <a:spLocks noChangeArrowheads="1"/>
          </p:cNvSpPr>
          <p:nvPr/>
        </p:nvSpPr>
        <p:spPr bwMode="auto">
          <a:xfrm>
            <a:off x="1372184" y="7564417"/>
            <a:ext cx="37875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+mj-lt"/>
              </a:rPr>
              <a:t>***Heat Sink required during operation***</a:t>
            </a:r>
            <a:endParaRPr lang="zh-CN" altLang="en-US" sz="16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  <a:endParaRPr lang="en-US" altLang="zh-CN" sz="1200" b="1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1. The </a:t>
            </a:r>
            <a:r>
              <a:rPr lang="en-US" altLang="zh-CN" sz="1200" dirty="0">
                <a:latin typeface="+mn-lt"/>
              </a:rPr>
              <a:t>product is designed to meet environmental ratings but not </a:t>
            </a:r>
            <a:r>
              <a:rPr lang="en-US" altLang="zh-CN" sz="1200" dirty="0" smtClean="0">
                <a:latin typeface="+mn-lt"/>
              </a:rPr>
              <a:t>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</a:t>
            </a:r>
            <a:r>
              <a:rPr lang="en-US" altLang="zh-CN" sz="1200" dirty="0" smtClean="0">
                <a:latin typeface="+mn-lt"/>
              </a:rPr>
              <a:t>.</a:t>
            </a:r>
            <a:endParaRPr lang="en-US" altLang="zh-CN" sz="1200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2. </a:t>
            </a:r>
            <a:r>
              <a:rPr lang="en-US" altLang="zh-CN" sz="1200" dirty="0" err="1" smtClean="0">
                <a:latin typeface="+mn-lt"/>
              </a:rPr>
              <a:t>Miczen</a:t>
            </a:r>
            <a:r>
              <a:rPr lang="en-US" altLang="zh-CN" sz="1200" dirty="0" smtClean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6975" y="2936240"/>
            <a:ext cx="4634230" cy="30905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ABLE_BEAUTIFY" val="smartTable{28203202-b7a5-4b3a-a250-589218668b16}"/>
  <p:tag name="TABLE_ENDDRAG_ORIGIN_RECT" val="475*364"/>
  <p:tag name="TABLE_ENDDRAG_RECT" val="31*259*475*364"/>
</p:tagLst>
</file>

<file path=ppt/tags/tag2.xml><?xml version="1.0" encoding="utf-8"?>
<p:tagLst xmlns:p="http://schemas.openxmlformats.org/presentationml/2006/main">
  <p:tag name="COMMONDATA" val="eyJoZGlkIjoiMTI4MDQ2N2Y4MmI4NWZkM2U5Y2Q2MTBkNGQ5ZDg0NGIifQ=="/>
  <p:tag name="KSO_WPP_MARK_KEY" val="3b0b7fa2-4827-4782-a53e-9fa61e957da4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0</TotalTime>
  <Words>2000</Words>
  <Application>WPS 演示</Application>
  <PresentationFormat>A4 纸张(210x297 毫米)</PresentationFormat>
  <Paragraphs>236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4" baseType="lpstr">
      <vt:lpstr>Arial</vt:lpstr>
      <vt:lpstr>宋体</vt:lpstr>
      <vt:lpstr>Wingdings</vt:lpstr>
      <vt:lpstr>Calibri</vt:lpstr>
      <vt:lpstr>Roboto</vt:lpstr>
      <vt:lpstr>Wide Latin</vt:lpstr>
      <vt:lpstr>Microsoft JhengHei UI</vt:lpstr>
      <vt:lpstr>Microsoft YaHei UI</vt:lpstr>
      <vt:lpstr>Arial Unicode MS</vt:lpstr>
      <vt:lpstr>Wingdings</vt:lpstr>
      <vt:lpstr>微软雅黑</vt:lpstr>
      <vt:lpstr>中文背景模板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we</cp:lastModifiedBy>
  <cp:revision>79</cp:revision>
  <dcterms:created xsi:type="dcterms:W3CDTF">2018-01-02T02:36:00Z</dcterms:created>
  <dcterms:modified xsi:type="dcterms:W3CDTF">2022-06-29T07:07:52Z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DAEB4D1B734946A1B1564539DB801880</vt:lpwstr>
  </property>
  <property fmtid="{D5CDD505-2E9C-101B-9397-08002B2CF9AE}" pid="3" name="KSOProductBuildVer">
    <vt:lpwstr>2052-11.1.0.11744</vt:lpwstr>
  </property>
</Properties>
</file>