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768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MZEXT6090GA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60-90GHz E Band Extender Moudle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150870"/>
          <a:ext cx="6035042" cy="4854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7295"/>
                <a:gridCol w="1108499"/>
                <a:gridCol w="212"/>
                <a:gridCol w="850477"/>
                <a:gridCol w="850689"/>
                <a:gridCol w="737870"/>
              </a:tblGrid>
              <a:tr h="2667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2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       60-90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Test Port Output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+5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regulation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-20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Dynamic Range @ 10 Hz Bandwidth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>
                          <a:latin typeface="+mn-lt"/>
                          <a:ea typeface="Microsoft JhengHei UI" panose="020B0604030504040204" pitchFamily="34" charset="-120"/>
                        </a:rPr>
                        <a:t>100</a:t>
                      </a:r>
                      <a:endParaRPr lang="en-US" altLang="zh-CN" sz="12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110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Test Port Match 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Directivity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35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Source Input Frequency</a:t>
                      </a:r>
                      <a:endParaRPr lang="en-US" altLang="zh-CN" sz="12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GHz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Source Input Power</a:t>
                      </a:r>
                      <a:endParaRPr lang="en-US" sz="12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+3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LO Source Input Frequency(RF±IF)</a:t>
                      </a:r>
                      <a:endParaRPr 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GHz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LO Source Input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+3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Maximum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IF Frequency</a:t>
                      </a:r>
                      <a:endParaRPr 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1Hz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1000MHz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Magnitude Stability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0.12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2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Phase Stability</a:t>
                      </a:r>
                      <a:endParaRPr lang="en-US" alt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  <a:cs typeface="+mn-cs"/>
                        </a:rPr>
                        <a:t>°</a:t>
                      </a:r>
                      <a:endParaRPr lang="zh-CN" alt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Operating Temperature</a:t>
                      </a:r>
                      <a:endParaRPr lang="en-US" alt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+20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+30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  <a:cs typeface="+mn-cs"/>
                        </a:rPr>
                        <a:t>℃</a:t>
                      </a:r>
                      <a:endParaRPr lang="en-US" altLang="zh-CN" sz="1200" b="0" kern="1200" dirty="0" smtClean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Test Port</a:t>
                      </a:r>
                      <a:endParaRPr 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WR-12 Waveguide with UG387/U Anti-Cocking Flange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Connector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SMA-Female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AC Power Receptacle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FGG.0B.304.CLAD52Z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and LO Source Input Connector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SMA-Female</a:t>
                      </a: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SMA-Female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sym typeface="+mn-ea"/>
                        </a:rPr>
                        <a:t>Size</a:t>
                      </a:r>
                      <a:endParaRPr 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sym typeface="+mn-ea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（122mmx61mmx182mm）</a:t>
                      </a:r>
                      <a:endParaRPr lang="en-US" altLang="zh-CN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2872765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36966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240675"/>
            <a:ext cx="3623026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extender moudle is </a:t>
            </a:r>
            <a:r>
              <a:rPr lang="en-US" altLang="zh-CN" sz="1300" dirty="0"/>
              <a:t>a W band </a:t>
            </a:r>
            <a:r>
              <a:rPr lang="en-US" altLang="zh-CN" sz="1300" dirty="0" smtClean="0">
                <a:sym typeface="+mn-ea"/>
              </a:rPr>
              <a:t>extender moudle </a:t>
            </a:r>
            <a:r>
              <a:rPr lang="en-US" altLang="zh-CN" sz="1300" dirty="0"/>
              <a:t>with typical 5 dBm t</a:t>
            </a:r>
            <a:r>
              <a:rPr lang="en-US" altLang="zh-CN" sz="1300" dirty="0" smtClean="0">
                <a:effectLst/>
                <a:ea typeface="Microsoft JhengHei UI" panose="020B0604030504040204" pitchFamily="34" charset="-120"/>
                <a:sym typeface="+mn-ea"/>
              </a:rPr>
              <a:t>est port output Power</a:t>
            </a:r>
            <a:r>
              <a:rPr lang="en-US" altLang="zh-CN" sz="1300" dirty="0"/>
              <a:t>. </a:t>
            </a:r>
            <a:r>
              <a:rPr lang="en-US" altLang="zh-CN" sz="1300" dirty="0" smtClean="0"/>
              <a:t>The output power regulation is </a:t>
            </a:r>
            <a:r>
              <a:rPr lang="en-US" altLang="zh-CN" sz="1300" dirty="0" smtClean="0">
                <a:ea typeface="Microsoft JhengHei UI" panose="020B0604030504040204" pitchFamily="34" charset="-120"/>
                <a:sym typeface="+mn-ea"/>
              </a:rPr>
              <a:t>-20</a:t>
            </a:r>
            <a:endParaRPr lang="en-US" altLang="zh-CN" sz="1300" b="0" dirty="0" smtClean="0">
              <a:latin typeface="+mn-lt"/>
              <a:ea typeface="Microsoft JhengHei UI" panose="020B0604030504040204" pitchFamily="34" charset="-120"/>
            </a:endParaRPr>
          </a:p>
          <a:p>
            <a:r>
              <a:rPr lang="en-US" altLang="zh-CN" sz="1300" dirty="0" smtClean="0"/>
              <a:t>dB typ</a:t>
            </a:r>
            <a:r>
              <a:rPr lang="en-US" altLang="zh-CN" sz="1300" dirty="0"/>
              <a:t>. The directivity for it is 35 dB typ.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t="7138" r="15259" b="15532"/>
          <a:stretch>
            <a:fillRect/>
          </a:stretch>
        </p:blipFill>
        <p:spPr>
          <a:xfrm>
            <a:off x="4725035" y="1138555"/>
            <a:ext cx="1905000" cy="1362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  <a:endParaRPr lang="zh-CN" alt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2648585"/>
            <a:ext cx="4871085" cy="3248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28203202-b7a5-4b3a-a250-589218668b16}"/>
  <p:tag name="TABLE_ENDDRAG_ORIGIN_RECT" val="475*364"/>
  <p:tag name="TABLE_ENDDRAG_RECT" val="31*259*475*364"/>
</p:tagLst>
</file>

<file path=ppt/tags/tag2.xml><?xml version="1.0" encoding="utf-8"?>
<p:tagLst xmlns:p="http://schemas.openxmlformats.org/presentationml/2006/main">
  <p:tag name="COMMONDATA" val="eyJoZGlkIjoiMTI4MDQ2N2Y4MmI4NWZkM2U5Y2Q2MTBkNGQ5ZDg0NGIifQ=="/>
  <p:tag name="KSO_WPP_MARK_KEY" val="efbc07bf-87b9-4333-a978-fcbc78b738c9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1983</Words>
  <Application>WPS 演示</Application>
  <PresentationFormat>A4 纸张(210x297 毫米)</PresentationFormat>
  <Paragraphs>236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Roboto</vt:lpstr>
      <vt:lpstr>Wide Latin</vt:lpstr>
      <vt:lpstr>Microsoft JhengHei UI</vt:lpstr>
      <vt:lpstr>Microsoft YaHei UI</vt:lpstr>
      <vt:lpstr>Arial Unicode MS</vt:lpstr>
      <vt:lpstr>Wingdings</vt:lpstr>
      <vt:lpstr>微软雅黑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we</cp:lastModifiedBy>
  <cp:revision>78</cp:revision>
  <dcterms:created xsi:type="dcterms:W3CDTF">2018-01-02T02:36:00Z</dcterms:created>
  <dcterms:modified xsi:type="dcterms:W3CDTF">2022-06-29T07:05:09Z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582B78AF3BBD4AFDBE24EC2AB2F60AFF</vt:lpwstr>
  </property>
  <property fmtid="{D5CDD505-2E9C-101B-9397-08002B2CF9AE}" pid="3" name="KSOProductBuildVer">
    <vt:lpwstr>2052-11.1.0.11744</vt:lpwstr>
  </property>
</Properties>
</file>