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MZDD20110170GA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110-170GHz Directional Coupler</a:t>
            </a:r>
            <a:endParaRPr lang="en-US" altLang="zh-CN" sz="19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512820"/>
          <a:ext cx="5963920" cy="4463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0635"/>
                <a:gridCol w="1012825"/>
                <a:gridCol w="840740"/>
                <a:gridCol w="840105"/>
                <a:gridCol w="729615"/>
              </a:tblGrid>
              <a:tr h="43053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846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110-170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89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893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956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956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7752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WR-06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  <a:endParaRPr lang="en-US" altLang="zh-CN" sz="1400" b="0" baseline="0" dirty="0"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57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3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/>
          </a:p>
          <a:p>
            <a:r>
              <a:rPr lang="en-US" altLang="zh-CN" sz="1300" dirty="0"/>
              <a:t>The coupler is a Bi-Directional coupler with a typical Loss insertion of 2.5 dB and a typical  directivity of 25dB across the frequency range of 110 to 170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1f212ce8-07b3-4286-9a9b-3d8fb41cff4f}"/>
  <p:tag name="TABLE_ENDDRAG_ORIGIN_RECT" val="469*351"/>
  <p:tag name="TABLE_ENDDRAG_RECT" val="31*276*469*351"/>
</p:tagLst>
</file>

<file path=ppt/tags/tag2.xml><?xml version="1.0" encoding="utf-8"?>
<p:tagLst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1063</Words>
  <Application>WPS 演示</Application>
  <PresentationFormat>A4 纸张(210x297 毫米)</PresentationFormat>
  <Paragraphs>125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Candara</vt:lpstr>
      <vt:lpstr>Microsoft YaHei UI</vt:lpstr>
      <vt:lpstr>Arial Unicode MS</vt:lpstr>
      <vt:lpstr>微软雅黑</vt:lpstr>
      <vt:lpstr>Arial Unicode MS</vt:lpstr>
      <vt:lpstr>中文背景模板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吴吴吴吴</cp:lastModifiedBy>
  <cp:revision>159</cp:revision>
  <dcterms:created xsi:type="dcterms:W3CDTF">2018-01-02T02:36:00Z</dcterms:created>
  <dcterms:modified xsi:type="dcterms:W3CDTF">2024-03-01T01:17:34Z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2052-12.1.0.16250</vt:lpwstr>
  </property>
</Properties>
</file>