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6858000" cy="9906000" type="A4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2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MZDD20090140GA</a:t>
            </a:r>
            <a:endParaRPr lang="en-US" altLang="zh-CN" sz="2000" b="1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90-140GHz Directional Coupler</a:t>
            </a:r>
            <a:endParaRPr lang="en-US" altLang="zh-CN" sz="1900" b="1" kern="120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495" y="3512820"/>
          <a:ext cx="6035040" cy="42119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1115"/>
                <a:gridCol w="1024890"/>
                <a:gridCol w="850265"/>
                <a:gridCol w="850900"/>
                <a:gridCol w="737870"/>
              </a:tblGrid>
              <a:tr h="406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687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90-140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321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051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5021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WR-08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  <a:endParaRPr lang="en-US" altLang="zh-CN" sz="1400" b="0" baseline="0" dirty="0">
                        <a:latin typeface="Calibri" panose="020F050202020403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/>
          </a:p>
          <a:p>
            <a:r>
              <a:rPr lang="en-US" altLang="zh-CN" sz="1300" dirty="0"/>
              <a:t>The coupler is a Bi-Directional coupler with a typical Loss insertion of 2 dB and a typical  directivity of 25dB across the frequency range of 90 to 140 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9745f9df-8f27-45c1-970f-b20bbf18fc9e}"/>
  <p:tag name="TABLE_ENDDRAG_ORIGIN_RECT" val="475*331"/>
  <p:tag name="TABLE_ENDDRAG_RECT" val="31*276*475*331"/>
</p:tagLst>
</file>

<file path=ppt/tags/tag2.xml><?xml version="1.0" encoding="utf-8"?>
<p:tagLst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1055</Words>
  <Application>WPS 演示</Application>
  <PresentationFormat>A4 纸张(210x297 毫米)</PresentationFormat>
  <Paragraphs>125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Roboto</vt:lpstr>
      <vt:lpstr>Times New Roman</vt:lpstr>
      <vt:lpstr>Microsoft JhengHei UI</vt:lpstr>
      <vt:lpstr>Candara</vt:lpstr>
      <vt:lpstr>Microsoft YaHei UI</vt:lpstr>
      <vt:lpstr>Arial Unicode MS</vt:lpstr>
      <vt:lpstr>微软雅黑</vt:lpstr>
      <vt:lpstr>Arial Unicode MS</vt:lpstr>
      <vt:lpstr>中文背景模板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吴吴吴吴</cp:lastModifiedBy>
  <cp:revision>158</cp:revision>
  <dcterms:created xsi:type="dcterms:W3CDTF">2018-01-02T02:36:00Z</dcterms:created>
  <dcterms:modified xsi:type="dcterms:W3CDTF">2024-03-01T01:19:32Z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2052-12.1.0.16250</vt:lpwstr>
  </property>
</Properties>
</file>