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MZDD15090140GA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90-140GHz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7808698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90-140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WR-08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2 dB and a typical  directivity of 25dB across the frequency range of 90 to 140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201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156</cp:revision>
  <dcterms:created xsi:type="dcterms:W3CDTF">2018-01-02T02:36:00Z</dcterms:created>
  <dcterms:modified xsi:type="dcterms:W3CDTF">2024-02-29T10:28:42Z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