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MZDD15075110GA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75-110GHz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4599600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75-110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WR-10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1.5 dB and a typical  directivity of 30dB across the frequency range of 75 to 110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200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154</cp:revision>
  <dcterms:created xsi:type="dcterms:W3CDTF">2018-01-02T02:36:00Z</dcterms:created>
  <dcterms:modified xsi:type="dcterms:W3CDTF">2024-02-29T10:28:36Z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