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MZDD15060090GA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60-90GHz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1133909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60-90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WR-12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1.5dB and a typical  directivity of 30dB across the frequency range of 60 to 90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200</TotalTime>
  <Words>152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153</cp:revision>
  <dcterms:created xsi:type="dcterms:W3CDTF">2018-01-02T02:36:00Z</dcterms:created>
  <dcterms:modified xsi:type="dcterms:W3CDTF">2024-02-29T10:28:28Z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