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MZDD15050075GA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50-75GHz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24860900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50-75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WR-15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Bi-Directional coupler with a typical Loss insertion of 1 dB and a typical  directivity of 30dB across the frequency range of 50 to 75 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197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148</cp:revision>
  <dcterms:created xsi:type="dcterms:W3CDTF">2018-01-02T02:36:00Z</dcterms:created>
  <dcterms:modified xsi:type="dcterms:W3CDTF">2024-02-29T10:28:21Z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