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MZDD10110170GA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2106271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110-170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WR-06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2.5 dB and a typical  directivity of 25dB across the frequency range of 110 to 170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156</cp:revision>
  <dcterms:created xsi:type="dcterms:W3CDTF">2018-01-02T02:36:00Z</dcterms:created>
  <dcterms:modified xsi:type="dcterms:W3CDTF">2024-02-29T10:28:13Z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