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MZDD10090140GA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90-140GHz Directional Coupler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26914172"/>
              </p:ext>
            </p:extLst>
          </p:nvPr>
        </p:nvGraphicFramePr>
        <p:xfrm>
          <a:off x="404664" y="3512840"/>
          <a:ext cx="5924718" cy="3877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90-140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WR-08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coupler is a Bi-Directional coupler with a typical Loss insertion of 2 dB and a typical  directivity of 25dB across the frequency range of 90 to 140 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a01fdb-3176-4cb3-a55e-965c5e24629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201</TotalTime>
  <Words>153</Words>
  <Application>Microsoft Office PowerPoint</Application>
  <PresentationFormat>A4 纸张(210x297 毫米)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Microsoft JhengHei UI</vt:lpstr>
      <vt:lpstr>Microsoft YaHei UI</vt:lpstr>
      <vt:lpstr>Arial</vt:lpstr>
      <vt:lpstr>Calibri</vt:lpstr>
      <vt:lpstr>Candara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haiming xin</cp:lastModifiedBy>
  <cp:revision>155</cp:revision>
  <dcterms:created xsi:type="dcterms:W3CDTF">2018-01-02T02:36:00Z</dcterms:created>
  <dcterms:modified xsi:type="dcterms:W3CDTF">2024-02-29T10:28:05Z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2052-11.1.0.14309</vt:lpwstr>
  </property>
</Properties>
</file>