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2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2" autoAdjust="0"/>
    <p:restoredTop sz="99520" autoAdjust="0"/>
  </p:normalViewPr>
  <p:slideViewPr>
    <p:cSldViewPr showGuides="1">
      <p:cViewPr varScale="1">
        <p:scale>
          <a:sx n="77" d="100"/>
          <a:sy n="77" d="100"/>
        </p:scale>
        <p:origin x="3192" y="9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014" y="-84"/>
      </p:cViewPr>
      <p:guideLst>
        <p:guide orient="horz" pos="2902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114B6-D4D4-448A-9FDA-B2F2BFDE2F4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MZDD10075110GA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9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75-110GHz Directional Coupler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9960867"/>
              </p:ext>
            </p:extLst>
          </p:nvPr>
        </p:nvGraphicFramePr>
        <p:xfrm>
          <a:off x="404664" y="3512840"/>
          <a:ext cx="5924718" cy="3877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4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4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4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4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75-110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Insertion Loss (excluding coupling)</a:t>
                      </a: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Normal Coupling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756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Directivity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Main Line 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329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latin typeface="Calibri" panose="020F0502020204030204" pitchFamily="34" charset="0"/>
                        </a:rPr>
                        <a:t>WR-10 Waveguides with</a:t>
                      </a: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 UG-387/U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Anti-Cocking Flange</a:t>
                      </a:r>
                      <a:endParaRPr lang="zh-CN" alt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Brass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Gold Plated (Standard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coupler is a Bi-Directional coupler with a typical Loss insertion of 1.5 dB and a typical  directivity of 30dB across the frequency range of 75 to 110 GHz. The directional coupler can reach handling power 20W.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61fe5bb4-66f2-42a8-8740-d3b4c98211cc"/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1a01fdb-3176-4cb3-a55e-965c5e246296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200</TotalTime>
  <Words>153</Words>
  <Application>Microsoft Office PowerPoint</Application>
  <PresentationFormat>A4 纸张(210x297 毫米)</PresentationFormat>
  <Paragraphs>50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Microsoft JhengHei UI</vt:lpstr>
      <vt:lpstr>Microsoft YaHei UI</vt:lpstr>
      <vt:lpstr>Arial</vt:lpstr>
      <vt:lpstr>Calibri</vt:lpstr>
      <vt:lpstr>Candara</vt:lpstr>
      <vt:lpstr>中文背景模板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haiming xin</cp:lastModifiedBy>
  <cp:revision>152</cp:revision>
  <dcterms:created xsi:type="dcterms:W3CDTF">2018-01-02T02:36:00Z</dcterms:created>
  <dcterms:modified xsi:type="dcterms:W3CDTF">2024-02-29T10:27:58Z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7089EBB5BCF640CC984F98A1B4B6F118</vt:lpwstr>
  </property>
  <property fmtid="{D5CDD505-2E9C-101B-9397-08002B2CF9AE}" pid="3" name="KSOProductBuildVer">
    <vt:lpwstr>2052-11.1.0.14309</vt:lpwstr>
  </property>
</Properties>
</file>