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6858000" cy="9906000" type="A4"/>
  <p:notesSz cx="6858000" cy="9144000"/>
  <p:custDataLst>
    <p:tags r:id="rId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2">
          <p15:clr>
            <a:srgbClr val="A4A3A4"/>
          </p15:clr>
        </p15:guide>
        <p15:guide id="2" pos="214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92" autoAdjust="0"/>
    <p:restoredTop sz="99520" autoAdjust="0"/>
  </p:normalViewPr>
  <p:slideViewPr>
    <p:cSldViewPr showGuides="1">
      <p:cViewPr varScale="1">
        <p:scale>
          <a:sx n="77" d="100"/>
          <a:sy n="77" d="100"/>
        </p:scale>
        <p:origin x="3192" y="96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3" d="100"/>
          <a:sy n="73" d="100"/>
        </p:scale>
        <p:origin x="-1014" y="-84"/>
      </p:cViewPr>
      <p:guideLst>
        <p:guide orient="horz" pos="2902"/>
        <p:guide pos="214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4114B6-D4D4-448A-9FDA-B2F2BFDE2F42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</a:p>
          <a:p>
            <a:pPr algn="ctr">
              <a:lnSpc>
                <a:spcPts val="1400"/>
              </a:lnSpc>
            </a:pP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Phone: +86 28 65003621 | E-mail: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/>
              <a:t>  </a:t>
            </a:r>
            <a:r>
              <a:rPr lang="en-US" altLang="zh-CN" sz="1000" dirty="0"/>
              <a:t> &gt;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MZDD10050075GA</a:t>
            </a: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900" b="1" kern="1200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50-75GHz Directional Coupler</a:t>
            </a: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09456796"/>
              </p:ext>
            </p:extLst>
          </p:nvPr>
        </p:nvGraphicFramePr>
        <p:xfrm>
          <a:off x="404664" y="3512840"/>
          <a:ext cx="5924718" cy="38774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24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55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51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51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45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340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8441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50-75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Insertion Loss (excluding coupling)</a:t>
                      </a: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1.0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Normal Coupling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756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Directivity</a:t>
                      </a: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30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kern="1200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Main Line Return Loss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Power Handling </a:t>
                      </a:r>
                      <a:endParaRPr lang="en-US" sz="13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W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Impedance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/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400" b="0" dirty="0">
                          <a:latin typeface="Candara" panose="020E0502030303020204" pitchFamily="34" charset="0"/>
                          <a:cs typeface="Calibri" panose="020F0502020204030204" pitchFamily="34" charset="0"/>
                        </a:rPr>
                        <a:t>Ω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4329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Connector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dirty="0">
                          <a:latin typeface="Calibri" panose="020F0502020204030204" pitchFamily="34" charset="0"/>
                        </a:rPr>
                        <a:t>WR-15 Waveguides with</a:t>
                      </a:r>
                      <a:r>
                        <a:rPr lang="en-US" altLang="zh-CN" sz="1400" b="0" baseline="0" dirty="0">
                          <a:latin typeface="Calibri" panose="020F0502020204030204" pitchFamily="34" charset="0"/>
                        </a:rPr>
                        <a:t> UG-387/U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baseline="0" dirty="0">
                          <a:latin typeface="Calibri" panose="020F0502020204030204" pitchFamily="34" charset="0"/>
                        </a:rPr>
                        <a:t>Anti-Cocking Flange</a:t>
                      </a:r>
                      <a:endParaRPr lang="zh-CN" altLang="en-US" sz="1400" b="0" dirty="0">
                        <a:latin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Material 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Brass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/g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Gold Plated (Standard</a:t>
                      </a: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)</a:t>
                      </a:r>
                      <a:endParaRPr lang="en-US" altLang="zh-CN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9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40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-45℃~+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105</a:t>
                      </a: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039" y="1393075"/>
            <a:ext cx="3479010" cy="1491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</a:p>
          <a:p>
            <a:r>
              <a:rPr lang="en-US" altLang="zh-CN" sz="1300" dirty="0"/>
              <a:t>The coupler is a Bi-Directional coupler with a typical Loss insertion of 1 dB and a typical  directivity of 30dB across the frequency range of 50 to 75 GHz. The directional coupler can reach handling power 20W. Accept customization according to different needs.</a:t>
            </a:r>
            <a:endParaRPr lang="zh-CN" altLang="en-US" sz="1300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61fe5bb4-66f2-42a8-8740-d3b4c98211cc"/>
  <p:tag name="COMMONDATA" val="eyJoZGlkIjoiNTFlNTY4MmEyYTc5MzQzOTA3MmI0YTU3MGE1MDc4MjE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71a01fdb-3176-4cb3-a55e-965c5e246296}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197</TotalTime>
  <Words>153</Words>
  <Application>Microsoft Office PowerPoint</Application>
  <PresentationFormat>A4 纸张(210x297 毫米)</PresentationFormat>
  <Paragraphs>50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Microsoft JhengHei UI</vt:lpstr>
      <vt:lpstr>Microsoft YaHei UI</vt:lpstr>
      <vt:lpstr>Arial</vt:lpstr>
      <vt:lpstr>Calibri</vt:lpstr>
      <vt:lpstr>Candara</vt:lpstr>
      <vt:lpstr>中文背景模板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haiming xin</cp:lastModifiedBy>
  <cp:revision>147</cp:revision>
  <dcterms:created xsi:type="dcterms:W3CDTF">2018-01-02T02:36:00Z</dcterms:created>
  <dcterms:modified xsi:type="dcterms:W3CDTF">2024-02-29T10:27:43Z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7089EBB5BCF640CC984F98A1B4B6F118</vt:lpwstr>
  </property>
  <property fmtid="{D5CDD505-2E9C-101B-9397-08002B2CF9AE}" pid="3" name="KSOProductBuildVer">
    <vt:lpwstr>2052-11.1.0.14309</vt:lpwstr>
  </property>
</Properties>
</file>