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2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MZD20060090GA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60-90GHz Directional Coupler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50025152"/>
              </p:ext>
            </p:extLst>
          </p:nvPr>
        </p:nvGraphicFramePr>
        <p:xfrm>
          <a:off x="404664" y="3512840"/>
          <a:ext cx="5924718" cy="3877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4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4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4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60-90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75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329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WR-12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coupler is a single directional coupler with a typical Loss insertion of 1.5 dB and a typical  directivity of 30dB across the frequency range of 60 to 90GHz.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1a01fdb-3176-4cb3-a55e-965c5e246296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192</TotalTime>
  <Words>153</Words>
  <Application>Microsoft Office PowerPoint</Application>
  <PresentationFormat>A4 纸张(210x297 毫米)</PresentationFormat>
  <Paragraphs>50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Microsoft JhengHei UI</vt:lpstr>
      <vt:lpstr>Microsoft YaHei UI</vt:lpstr>
      <vt:lpstr>Arial</vt:lpstr>
      <vt:lpstr>Calibri</vt:lpstr>
      <vt:lpstr>Candara</vt:lpstr>
      <vt:lpstr>中文背景模板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haiming xin</cp:lastModifiedBy>
  <cp:revision>152</cp:revision>
  <dcterms:created xsi:type="dcterms:W3CDTF">2018-01-02T02:36:00Z</dcterms:created>
  <dcterms:modified xsi:type="dcterms:W3CDTF">2024-02-29T10:27:16Z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2052-11.1.0.14309</vt:lpwstr>
  </property>
</Properties>
</file>