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MZD20050075GA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3523828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1.0 dB and a typical  directivity of 30dB across the frequency range of 50 to 75GHz.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190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148</cp:revision>
  <dcterms:created xsi:type="dcterms:W3CDTF">2018-01-02T02:36:00Z</dcterms:created>
  <dcterms:modified xsi:type="dcterms:W3CDTF">2024-02-29T10:27:08Z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