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MZCCL4050GW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40-50GHz Coaxial Circulator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495" y="3410585"/>
          <a:ext cx="6035040" cy="4639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54250"/>
                <a:gridCol w="1006475"/>
                <a:gridCol w="1043305"/>
                <a:gridCol w="995680"/>
                <a:gridCol w="735330"/>
              </a:tblGrid>
              <a:tr h="32131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40-50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 Loss(</a:t>
                      </a:r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Port 1 to Port 2 &amp; Port 2 to Port 3)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1.0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Isolation(</a:t>
                      </a:r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Port 2 to Port 1 &amp; Port 3 to Port 2</a:t>
                      </a: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20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25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310">
                <a:tc>
                  <a:txBody>
                    <a:bodyPr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 Loss(</a:t>
                      </a:r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Port 3 to Port 1</a:t>
                      </a:r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30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dirty="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310">
                <a:tc>
                  <a:txBody>
                    <a:bodyPr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Isolation(</a:t>
                      </a:r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Port 1 to Port 3</a:t>
                      </a: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16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18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dirty="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Return Loss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15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ffectLst/>
                          <a:ea typeface="Microsoft JhengHei UI" panose="020B0604030504040204" pitchFamily="34" charset="-120"/>
                          <a:sym typeface="+mn-ea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94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Forward Power  (CW)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10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310">
                <a:tc>
                  <a:txBody>
                    <a:bodyPr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  <a:buNone/>
                      </a:pPr>
                      <a:r>
                        <a:rPr kumimoji="1" lang="en-US" altLang="zh-CN" sz="1300" dirty="0"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Reverse Power (CW)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zh-CN" altLang="en-US" sz="1300" u="none" strike="noStrike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1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-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89890">
                <a:tc>
                  <a:txBody>
                    <a:bodyPr/>
                    <a:lstStyle/>
                    <a:p>
                      <a:pPr marL="107950" algn="l" rtl="0" fontAlgn="ctr"/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RF Input and Output</a:t>
                      </a:r>
                      <a:endParaRPr lang="en-US" altLang="zh-CN" sz="1300" u="none" strike="noStrike" dirty="0" smtClean="0"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kumimoji="1" lang="en-US" altLang="zh-CN" sz="1300" smtClean="0">
                          <a:latin typeface="Calibri" panose="020F0502020204030204" pitchFamily="34" charset="0"/>
                          <a:sym typeface="+mn-ea"/>
                        </a:rPr>
                        <a:t>WR-22 Waveguide with UG-383/U Anti-Cocking Flange</a:t>
                      </a:r>
                      <a:endParaRPr lang="en-US" altLang="zh-CN" sz="1300" kern="120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194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kumimoji="1" lang="en-US" altLang="zh-CN" sz="1300" dirty="0" smtClean="0">
                          <a:latin typeface="Calibri" panose="020F0502020204030204" pitchFamily="34" charset="0"/>
                          <a:ea typeface="宋体" panose="02010600030101010101" pitchFamily="2" charset="-122"/>
                          <a:sym typeface="+mn-ea"/>
                        </a:rPr>
                        <a:t>Aluminum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Weight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-g</a:t>
                      </a:r>
                      <a:endParaRPr lang="en-US" altLang="zh-CN" sz="1300" b="0" dirty="0" smtClean="0"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smtClean="0">
                          <a:cs typeface="Arial" panose="020B0604020202020204" pitchFamily="34" charset="0"/>
                          <a:sym typeface="+mn-ea"/>
                        </a:rPr>
                        <a:t>Gold Chem Film and Black Anodized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Microsoft JhengHei UI" panose="020B0604030504040204" pitchFamily="34" charset="-12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050565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424305"/>
            <a:ext cx="367030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circulator is a coaxial </a:t>
            </a:r>
            <a:r>
              <a:rPr lang="en-US" altLang="zh-CN" sz="1300" dirty="0"/>
              <a:t>circulator with a typical </a:t>
            </a:r>
            <a:r>
              <a:rPr lang="en-US" altLang="zh-CN" sz="1300" dirty="0" smtClean="0"/>
              <a:t> insertion 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1.0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25dB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40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50</a:t>
            </a:r>
            <a:r>
              <a:rPr lang="en-US" altLang="zh-CN" sz="1300" dirty="0"/>
              <a:t>GHz. </a:t>
            </a:r>
            <a:r>
              <a:rPr lang="en-US" altLang="zh-CN" sz="1300" dirty="0" smtClean="0"/>
              <a:t>The circulator can reach handling average power of -W. Accept </a:t>
            </a:r>
            <a:r>
              <a:rPr lang="en-US" altLang="zh-CN" sz="1300" dirty="0"/>
              <a:t>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0" y="6966585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/>
              <a:t> </a:t>
            </a:r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-675327" y="2524020"/>
          <a:ext cx="8424936" cy="3694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AutoCAD Drawing" r:id="rId1" imgW="301666275" imgH="132292725" progId="AutoCAD.Drawing.17">
                  <p:embed/>
                </p:oleObj>
              </mc:Choice>
              <mc:Fallback>
                <p:oleObj name="AutoCAD Drawing" r:id="rId1" imgW="301666275" imgH="132292725" progId="AutoCAD.Drawing.17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-675327" y="2524020"/>
                        <a:ext cx="8424936" cy="3694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458fe7cf-c046-497b-95c6-499f8e8093f2}"/>
  <p:tag name="TABLE_ENDDRAG_ORIGIN_RECT" val="475*364"/>
  <p:tag name="TABLE_ENDDRAG_RECT" val="31*268*475*364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1557</Words>
  <Application>WPS 演示</Application>
  <PresentationFormat>A4 纸张(210x297 毫米)</PresentationFormat>
  <Paragraphs>147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102</cp:revision>
  <dcterms:created xsi:type="dcterms:W3CDTF">2018-01-02T02:36:00Z</dcterms:created>
  <dcterms:modified xsi:type="dcterms:W3CDTF">2022-03-30T02:41:44Z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23990F2D9A4142C0B782DA0F0170E986</vt:lpwstr>
  </property>
  <property fmtid="{D5CDD505-2E9C-101B-9397-08002B2CF9AE}" pid="3" name="KSOProductBuildVer">
    <vt:lpwstr>2052-11.1.0.11365</vt:lpwstr>
  </property>
</Properties>
</file>