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6" r:id="rId4"/>
    <p:sldId id="258" r:id="rId5"/>
    <p:sldId id="259" r:id="rId6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MZCCL2233GW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22-23GHz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MZCCL0204GA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2-4GHz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10" cy="3953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7885"/>
                <a:gridCol w="1085215"/>
                <a:gridCol w="1028700"/>
                <a:gridCol w="981142"/>
                <a:gridCol w="724528"/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22-33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0.4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0.5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18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19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VSWR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1.25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1.3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Rotation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-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UG1530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Copper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-g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 smtClean="0">
                          <a:cs typeface="Arial" panose="020B0604020202020204" pitchFamily="34" charset="0"/>
                          <a:sym typeface="+mn-ea"/>
                        </a:rPr>
                        <a:t>Silver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424305"/>
            <a:ext cx="367030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0.4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19dB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33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reach handling average power of -W.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052830" y="2359660"/>
          <a:ext cx="4716145" cy="460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AutoCAD Drawing" r:id="rId1" imgW="17506950" imgH="7724775" progId="AutoCAD.Drawing.17">
                  <p:embed/>
                </p:oleObj>
              </mc:Choice>
              <mc:Fallback>
                <p:oleObj name="AutoCAD Drawing" r:id="rId1" imgW="17506950" imgH="7724775" progId="AutoCAD.Drawing.17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732" r="26732"/>
                      <a:stretch>
                        <a:fillRect/>
                      </a:stretch>
                    </p:blipFill>
                    <p:spPr bwMode="auto">
                      <a:xfrm>
                        <a:off x="1052830" y="2359660"/>
                        <a:ext cx="4716145" cy="460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583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Performance Plot</a:t>
            </a:r>
            <a:r>
              <a:rPr lang="en-CA" altLang="zh-CN" sz="2000" b="1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2000" b="1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sz="2000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1004" y="2000545"/>
          <a:ext cx="5976940" cy="475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470"/>
                <a:gridCol w="2988470"/>
              </a:tblGrid>
              <a:tr h="2376389"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Insertion loss</a:t>
                      </a:r>
                      <a:endParaRPr lang="zh-CN" alt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dirty="0" smtClean="0">
                          <a:solidFill>
                            <a:srgbClr val="000000"/>
                          </a:solidFill>
                          <a:ea typeface="Arial Unicode MS" panose="020B0604020202020204" pitchFamily="34" charset="-122"/>
                          <a:cs typeface="Arial Unicode MS" panose="020B0604020202020204" pitchFamily="34" charset="-122"/>
                          <a:sym typeface="+mn-ea"/>
                        </a:rPr>
                        <a:t>Isolation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76389"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Input VSWR</a:t>
                      </a:r>
                      <a:endParaRPr lang="zh-CN" alt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 VSWR</a:t>
                      </a:r>
                      <a:endParaRPr lang="zh-CN" alt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5" name="Picture 2" descr="E:\规格书备份\曲线图备份_from 2019-07\19071101-MZCCL2233GW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863" b="49403"/>
          <a:stretch>
            <a:fillRect/>
          </a:stretch>
        </p:blipFill>
        <p:spPr bwMode="auto">
          <a:xfrm>
            <a:off x="692662" y="2288572"/>
            <a:ext cx="2268000" cy="182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规格书备份\曲线图备份_from 2019-07\19071101-MZCCL2233GW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597" b="4668"/>
          <a:stretch>
            <a:fillRect/>
          </a:stretch>
        </p:blipFill>
        <p:spPr bwMode="auto">
          <a:xfrm>
            <a:off x="3860697" y="2288572"/>
            <a:ext cx="2268000" cy="182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:\规格书备份\曲线图备份_from 2019-07\19071101-MZCCL2233GW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3" r="50000" b="49403"/>
          <a:stretch>
            <a:fillRect/>
          </a:stretch>
        </p:blipFill>
        <p:spPr bwMode="auto">
          <a:xfrm>
            <a:off x="683772" y="4741088"/>
            <a:ext cx="2268000" cy="182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规格书备份\曲线图备份_from 2019-07\19071101-MZCCL2233GW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97" r="50000" b="4668"/>
          <a:stretch>
            <a:fillRect/>
          </a:stretch>
        </p:blipFill>
        <p:spPr bwMode="auto">
          <a:xfrm>
            <a:off x="3788942" y="4737358"/>
            <a:ext cx="2268000" cy="182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458fe7cf-c046-497b-95c6-499f8e8093f2}"/>
</p:tagLst>
</file>

<file path=ppt/tags/tag2.xml><?xml version="1.0" encoding="utf-8"?>
<p:tagLst xmlns:p="http://schemas.openxmlformats.org/presentationml/2006/main">
  <p:tag name="KSO_WM_UNIT_TABLE_BEAUTIFY" val="smartTable{b5c06e07-e802-4b77-ae8b-ec43f5c0ac25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1598</Words>
  <Application>WPS 演示</Application>
  <PresentationFormat>A4 纸张(210x297 毫米)</PresentationFormat>
  <Paragraphs>157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1_中文背景模板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99</cp:revision>
  <dcterms:created xsi:type="dcterms:W3CDTF">2018-01-02T02:36:00Z</dcterms:created>
  <dcterms:modified xsi:type="dcterms:W3CDTF">2022-03-30T02:09:04Z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7F535AB0DD824014AC4FA9F18A5F67EE</vt:lpwstr>
  </property>
  <property fmtid="{D5CDD505-2E9C-101B-9397-08002B2CF9AE}" pid="3" name="KSOProductBuildVer">
    <vt:lpwstr>2052-11.1.0.11365</vt:lpwstr>
  </property>
</Properties>
</file>