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56" r:id="rId4"/>
    <p:sldId id="258" r:id="rId5"/>
    <p:sldId id="259" r:id="rId6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8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MZCCL18265GB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18-26.5GHz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MZCCL0204GA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2-4GHz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10" cy="3953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7885"/>
                <a:gridCol w="1085215"/>
                <a:gridCol w="1028700"/>
                <a:gridCol w="981142"/>
                <a:gridCol w="724528"/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18-26.5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1.6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1.7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12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14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VSWR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1.6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1.8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Rotation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Clockwise (Standard)                                                                                  Counter Clockwise (upon request)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2.92-Female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Copper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Weight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/g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424305"/>
            <a:ext cx="367030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1.6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14dB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26.5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circulator can reach handling average power of -W. 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0" y="6966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49062" y="2864634"/>
          <a:ext cx="5829300" cy="277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AutoCAD Drawing" r:id="rId1" imgW="12477750" imgH="5600700" progId="AutoCAD.Drawing.17">
                  <p:embed/>
                </p:oleObj>
              </mc:Choice>
              <mc:Fallback>
                <p:oleObj name="AutoCAD Drawing" r:id="rId1" imgW="12477750" imgH="5600700" progId="AutoCAD.Drawing.17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985" t="28299" r="31297" b="22177"/>
                      <a:stretch>
                        <a:fillRect/>
                      </a:stretch>
                    </p:blipFill>
                    <p:spPr bwMode="auto">
                      <a:xfrm>
                        <a:off x="549062" y="2864634"/>
                        <a:ext cx="5829300" cy="2773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BE0E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583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Performance Plot</a:t>
            </a:r>
            <a:r>
              <a:rPr lang="en-CA" altLang="zh-CN" sz="2000" b="1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2000" b="1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sz="2000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01" name="文本框 100"/>
          <p:cNvSpPr txBox="1"/>
          <p:nvPr/>
        </p:nvSpPr>
        <p:spPr>
          <a:xfrm>
            <a:off x="0" y="6966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441004" y="2000545"/>
          <a:ext cx="5976940" cy="475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470"/>
                <a:gridCol w="2988470"/>
              </a:tblGrid>
              <a:tr h="2376389"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Insertion loss</a:t>
                      </a:r>
                      <a:endParaRPr lang="zh-CN" alt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Insertion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76389"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Input VSWR</a:t>
                      </a:r>
                      <a:endParaRPr lang="zh-CN" alt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Output VSWR</a:t>
                      </a:r>
                      <a:endParaRPr lang="zh-CN" alt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Picture 2" descr="E:\规格书备份\曲线图备份_from 2019-07\20021105-MZCCL18265GB\01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 r="50000" b="49530"/>
          <a:stretch>
            <a:fillRect/>
          </a:stretch>
        </p:blipFill>
        <p:spPr bwMode="auto">
          <a:xfrm>
            <a:off x="3537362" y="2430316"/>
            <a:ext cx="2786082" cy="158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规格书备份\曲线图备份_from 2019-07\20021105-MZCCL18265GB\01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043" b="49530"/>
          <a:stretch>
            <a:fillRect/>
          </a:stretch>
        </p:blipFill>
        <p:spPr bwMode="auto">
          <a:xfrm>
            <a:off x="534779" y="4808860"/>
            <a:ext cx="2786400" cy="158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:\规格书备份\曲线图备份_from 2019-07\20021105-MZCCL18265GB\01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70" r="50000" b="5103"/>
          <a:stretch>
            <a:fillRect/>
          </a:stretch>
        </p:blipFill>
        <p:spPr bwMode="auto">
          <a:xfrm>
            <a:off x="3537203" y="4808860"/>
            <a:ext cx="2786400" cy="158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规格书备份\曲线图备份_from 2019-07\20021105-MZCCL18265GB\01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470" b="5103"/>
          <a:stretch>
            <a:fillRect/>
          </a:stretch>
        </p:blipFill>
        <p:spPr bwMode="auto">
          <a:xfrm>
            <a:off x="534779" y="2430316"/>
            <a:ext cx="2786400" cy="158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458fe7cf-c046-497b-95c6-499f8e8093f2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1626</Words>
  <Application>WPS 演示</Application>
  <PresentationFormat>A4 纸张(210x297 毫米)</PresentationFormat>
  <Paragraphs>157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1_中文背景模板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98</cp:revision>
  <dcterms:created xsi:type="dcterms:W3CDTF">2018-01-02T02:36:00Z</dcterms:created>
  <dcterms:modified xsi:type="dcterms:W3CDTF">2022-03-30T02:04:45Z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AE56115D63744D819164632C65DCB1ED</vt:lpwstr>
  </property>
  <property fmtid="{D5CDD505-2E9C-101B-9397-08002B2CF9AE}" pid="3" name="KSOProductBuildVer">
    <vt:lpwstr>2052-11.1.0.11365</vt:lpwstr>
  </property>
</Properties>
</file>