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bmp" ContentType="image/bmp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MZCCL0204GA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2-4GHz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b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10" cy="3953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7885"/>
                <a:gridCol w="1085215"/>
                <a:gridCol w="1028700"/>
                <a:gridCol w="981142"/>
                <a:gridCol w="724528"/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2-4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0.65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17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VSWR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1.35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Forward Power  (CW)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60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100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Rotation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Clockwise (Standard)                                                                                  Counter Clockwise (upon request)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SMA-Female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Aluminum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Weight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/g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424608"/>
            <a:ext cx="3407002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0.65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17dB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4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The circulator can reach handling average power of -W. 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621030" y="2576830"/>
            <a:ext cx="5530850" cy="35452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/>
        </p:nvSpPr>
        <p:spPr>
          <a:xfrm>
            <a:off x="0" y="69665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458fe7cf-c046-497b-95c6-499f8e8093f2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1549</Words>
  <Application>WPS 演示</Application>
  <PresentationFormat>A4 纸张(210x297 毫米)</PresentationFormat>
  <Paragraphs>135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97</cp:revision>
  <dcterms:created xsi:type="dcterms:W3CDTF">2018-01-02T02:36:00Z</dcterms:created>
  <dcterms:modified xsi:type="dcterms:W3CDTF">2022-03-30T01:59:46Z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A94FBA1D69714D21B97CA11C05A4F047</vt:lpwstr>
  </property>
  <property fmtid="{D5CDD505-2E9C-101B-9397-08002B2CF9AE}" pid="3" name="KSOProductBuildVer">
    <vt:lpwstr>2052-11.1.0.11365</vt:lpwstr>
  </property>
</Properties>
</file>