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>
        <p:scale>
          <a:sx n="100" d="100"/>
          <a:sy n="100" d="100"/>
        </p:scale>
        <p:origin x="2676" y="-54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95325" y="428625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>
            <a:off x="1885950" y="48006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2026/5/6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LNA</a:t>
            </a:r>
            <a:r>
              <a:rPr lang="en-US" altLang="zh-CN" sz="20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6090GW42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60-90GHz Low Noise Amplifier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93443542"/>
              </p:ext>
            </p:extLst>
          </p:nvPr>
        </p:nvGraphicFramePr>
        <p:xfrm>
          <a:off x="426626" y="3371935"/>
          <a:ext cx="6045514" cy="41200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0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353">
                  <a:extLst>
                    <a:ext uri="{9D8B030D-6E8A-4147-A177-3AD203B41FA5}">
                      <a16:colId xmlns:a16="http://schemas.microsoft.com/office/drawing/2014/main" val="1906902290"/>
                    </a:ext>
                  </a:extLst>
                </a:gridCol>
                <a:gridCol w="8507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8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4061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60-90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Gain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42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Noise Figure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4.5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5397269"/>
                  </a:ext>
                </a:extLst>
              </a:tr>
              <a:tr h="318616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Output Power for  (P1dB)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+10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 err="1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669045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Input Power </a:t>
                      </a:r>
                      <a:r>
                        <a:rPr lang="en-US" altLang="zh-CN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zh-CN" altLang="en-US" sz="1100" dirty="0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-20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err="1">
                          <a:latin typeface="+mn-lt"/>
                          <a:ea typeface="Microsoft JhengHei UI" panose="020B0604030504040204" pitchFamily="34" charset="-120"/>
                        </a:rPr>
                        <a:t>dBm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9215208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Input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763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Output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DC Voltage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VDC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2306107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DC Current (</a:t>
                      </a: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Vcc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=+8V)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150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err="1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Input/Output</a:t>
                      </a: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Port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WR-12 Waveguide with</a:t>
                      </a:r>
                      <a:r>
                        <a:rPr lang="en-US" altLang="zh-CN" sz="1300" b="0" baseline="0" dirty="0">
                          <a:latin typeface="+mn-lt"/>
                          <a:ea typeface="Microsoft JhengHei UI" panose="020B0604030504040204" pitchFamily="34" charset="-120"/>
                        </a:rPr>
                        <a:t> UG-387/U </a:t>
                      </a:r>
                      <a:r>
                        <a:rPr lang="en-US" altLang="zh-CN" sz="1300" b="0" baseline="0" dirty="0" err="1">
                          <a:latin typeface="+mn-lt"/>
                          <a:ea typeface="Microsoft JhengHei UI" panose="020B0604030504040204" pitchFamily="34" charset="-120"/>
                        </a:rPr>
                        <a:t>Anticocking</a:t>
                      </a:r>
                      <a:r>
                        <a:rPr lang="en-US" altLang="zh-CN" sz="1300" b="0" baseline="0" dirty="0">
                          <a:latin typeface="+mn-lt"/>
                          <a:ea typeface="Microsoft JhengHei UI" panose="020B0604030504040204" pitchFamily="34" charset="-120"/>
                        </a:rPr>
                        <a:t> Flange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Aluminum/ Gold Plating/</a:t>
                      </a:r>
                      <a:r>
                        <a:rPr lang="en-US" altLang="zh-CN" sz="1300" dirty="0" err="1">
                          <a:latin typeface="+mn-lt"/>
                          <a:ea typeface="Microsoft JhengHei UI" panose="020B0604030504040204" pitchFamily="34" charset="-120"/>
                        </a:rPr>
                        <a:t>Cover:Black</a:t>
                      </a: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 Anodized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46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1.6Oz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0289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038964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926229" y="1856656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500823"/>
              </p:ext>
            </p:ext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~+50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-25℃~+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85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dirty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148924"/>
            <a:ext cx="3551018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amplifier is a low noise amplifier with a </a:t>
            </a:r>
            <a:r>
              <a:rPr lang="en-US" altLang="zh-CN" sz="1300" dirty="0" err="1">
                <a:sym typeface="+mn-ea"/>
              </a:rPr>
              <a:t>typ</a:t>
            </a:r>
            <a:r>
              <a:rPr lang="en-US" altLang="zh-CN" sz="1300" dirty="0"/>
              <a:t> small signal gain of 42 dB across the frequency range of 60 to 90 GHz. The </a:t>
            </a:r>
            <a:r>
              <a:rPr lang="en-US" altLang="zh-CN" sz="1300" dirty="0" err="1">
                <a:sym typeface="+mn-ea"/>
              </a:rPr>
              <a:t>typ</a:t>
            </a:r>
            <a:r>
              <a:rPr lang="en-US" altLang="zh-CN" sz="1300" dirty="0"/>
              <a:t> noise figure is 4.5 </a:t>
            </a:r>
            <a:r>
              <a:rPr lang="en-US" altLang="zh-CN" sz="1300" dirty="0" err="1"/>
              <a:t>dB.</a:t>
            </a:r>
            <a:r>
              <a:rPr lang="en-US" altLang="zh-CN" sz="1300" dirty="0"/>
              <a:t> The DC power requirement for the amplifier is +8 VDC/150mA.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1372184" y="7564417"/>
            <a:ext cx="37875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+mj-lt"/>
              </a:rPr>
              <a:t>***Heat Sink required during operation***</a:t>
            </a:r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267735"/>
              </p:ext>
            </p:extLst>
          </p:nvPr>
        </p:nvGraphicFramePr>
        <p:xfrm>
          <a:off x="2743200" y="4710113"/>
          <a:ext cx="13716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utoCAD Drawing" r:id="rId3" imgW="1371600" imgH="485640" progId="AutoCAD.Drawing.23">
                  <p:embed/>
                </p:oleObj>
              </mc:Choice>
              <mc:Fallback>
                <p:oleObj name="AutoCAD Drawing" r:id="rId3" imgW="1371600" imgH="485640" progId="AutoCAD.Drawing.2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43200" y="4710113"/>
                        <a:ext cx="1371600" cy="485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117170"/>
              </p:ext>
            </p:extLst>
          </p:nvPr>
        </p:nvGraphicFramePr>
        <p:xfrm>
          <a:off x="-675456" y="3080792"/>
          <a:ext cx="8206236" cy="3581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utoCAD Drawing" r:id="rId5" imgW="18288000" imgH="7981920" progId="AutoCAD.Drawing.23">
                  <p:embed/>
                </p:oleObj>
              </mc:Choice>
              <mc:Fallback>
                <p:oleObj name="AutoCAD Drawing" r:id="rId5" imgW="18288000" imgH="7981920" progId="AutoCAD.Drawing.2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675456" y="3080792"/>
                        <a:ext cx="8206236" cy="35816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75f8910-5348-48aa-a0c2-8b0e26d3a3ed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25f9762-8d9b-4340-9578-fe3fdcb1741d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376</TotalTime>
  <Words>241</Words>
  <Application>Microsoft Office PowerPoint</Application>
  <PresentationFormat>A4 纸张(210x297 毫米)</PresentationFormat>
  <Paragraphs>64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 Unicode MS</vt:lpstr>
      <vt:lpstr>Microsoft JhengHei UI</vt:lpstr>
      <vt:lpstr>Microsoft YaHei UI</vt:lpstr>
      <vt:lpstr>Roboto</vt:lpstr>
      <vt:lpstr>宋体</vt:lpstr>
      <vt:lpstr>Arial</vt:lpstr>
      <vt:lpstr>Calibri</vt:lpstr>
      <vt:lpstr>Wingdings</vt:lpstr>
      <vt:lpstr>中文背景模板</vt:lpstr>
      <vt:lpstr>AutoCAD Drawing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xin</cp:lastModifiedBy>
  <cp:revision>152</cp:revision>
  <dcterms:created xsi:type="dcterms:W3CDTF">2018-01-02T02:36:00Z</dcterms:created>
  <dcterms:modified xsi:type="dcterms:W3CDTF">2026-05-06T11:38:19Z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5545687F5BE143D2B6DC0005FD01A380_12</vt:lpwstr>
  </property>
  <property fmtid="{D5CDD505-2E9C-101B-9397-08002B2CF9AE}" pid="3" name="KSOProductBuildVer">
    <vt:lpwstr>2052-12.1.0.21915</vt:lpwstr>
  </property>
</Properties>
</file>