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90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39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LNA4060GW20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39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40-60GHz Low</a:t>
            </a:r>
            <a:r>
              <a:rPr lang="en-US" altLang="zh-CN" sz="2000" b="1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Noise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Amplifier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404664" y="3512840"/>
          <a:ext cx="5924718" cy="4343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27830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79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40-60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±3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Psat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17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Spurious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-60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dBc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Noise Figure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5.0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IP3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=+8V)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250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WR19 UG-383/U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Aluminium</a:t>
                      </a: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\Gold</a:t>
                      </a:r>
                      <a:r>
                        <a:rPr lang="en-US" altLang="zh-CN" sz="1300" baseline="0" dirty="0">
                          <a:latin typeface="+mn-lt"/>
                          <a:ea typeface="Microsoft JhengHei UI" panose="020B0604030504040204" pitchFamily="34" charset="-120"/>
                        </a:rPr>
                        <a:t> Painting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100g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62302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amplifier is a low noise amplifier with a typical small signal gain of 25 dB and a typical noise figure of 5 dB across the frequency range of 40 to 60 GHz. The typical output power P-1 15dBm. The DC power requirement for the amplifier is +8 VDC/250 mA. Accept customization according to different needs.</a:t>
            </a:r>
            <a:endParaRPr lang="zh-CN" altLang="en-US" sz="1300" dirty="0"/>
          </a:p>
        </p:txBody>
      </p:sp>
      <p:pic>
        <p:nvPicPr>
          <p:cNvPr id="2" name="图片 1" descr="IMG_41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70" y="1280795"/>
            <a:ext cx="1322070" cy="12795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  <a:endParaRPr lang="en-US" altLang="zh-CN" sz="1600" b="1" dirty="0">
              <a:latin typeface="+mj-lt"/>
            </a:endParaRP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>
              <a:latin typeface="+mn-lt"/>
            </a:endParaRP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  <a:endParaRPr lang="en-US" altLang="zh-CN" sz="1200" dirty="0">
              <a:latin typeface="+mn-lt"/>
            </a:endParaRP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1" y="3296816"/>
            <a:ext cx="6624910" cy="270412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1521</Words>
  <Application>WPS 演示</Application>
  <PresentationFormat>A4 纸张(210x297 毫米)</PresentationFormat>
  <Paragraphs>173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80</cp:revision>
  <dcterms:created xsi:type="dcterms:W3CDTF">2018-01-02T02:36:00Z</dcterms:created>
  <dcterms:modified xsi:type="dcterms:W3CDTF">2023-09-20T05:36:25Z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6ED216BAC28447A8BEFA95CAF0784C42</vt:lpwstr>
  </property>
  <property fmtid="{D5CDD505-2E9C-101B-9397-08002B2CF9AE}" pid="3" name="KSOProductBuildVer">
    <vt:lpwstr>2052-12.1.0.15374</vt:lpwstr>
  </property>
</Properties>
</file>