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75" d="100"/>
          <a:sy n="75" d="100"/>
        </p:scale>
        <p:origin x="618" y="7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105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838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ISL26540GW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0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26.5-40GHz WR28 Waveguide</a:t>
            </a:r>
            <a:r>
              <a:rPr lang="en-US" altLang="zh-CN" sz="2000" b="1" kern="1200" baseline="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0219299"/>
              </p:ext>
            </p:extLst>
          </p:nvPr>
        </p:nvGraphicFramePr>
        <p:xfrm>
          <a:off x="404664" y="3512840"/>
          <a:ext cx="5947470" cy="43799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48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7947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26.5-40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0.4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0.5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2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14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1.55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:1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Forward Power  (CW)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291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Reverse Power (CW)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300" kern="1200" dirty="0">
                          <a:latin typeface="+mn-lt"/>
                        </a:rPr>
                        <a:t>Rotation</a:t>
                      </a:r>
                      <a:endParaRPr kumimoji="1"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300" kern="1200" dirty="0">
                          <a:latin typeface="+mn-lt"/>
                        </a:rPr>
                        <a:t>Clockwise (Standard)                                                                                         Counter Clockwise (upon request)</a:t>
                      </a:r>
                      <a:endParaRPr kumimoji="1"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400" b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58389233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9975">
                <a:tc>
                  <a:txBody>
                    <a:bodyPr/>
                    <a:lstStyle/>
                    <a:p>
                      <a:pPr marL="72000" algn="l" rtl="0" fontAlgn="ctr"/>
                      <a:r>
                        <a:rPr kumimoji="1" lang="en-US" altLang="zh-CN" sz="1300" kern="1200" dirty="0">
                          <a:latin typeface="+mn-lt"/>
                        </a:rPr>
                        <a:t>Flange</a:t>
                      </a:r>
                      <a:r>
                        <a:rPr kumimoji="1" lang="en-US" altLang="zh-CN" sz="1300" kern="1200" baseline="0" dirty="0">
                          <a:latin typeface="+mn-lt"/>
                        </a:rPr>
                        <a:t> Type</a:t>
                      </a:r>
                      <a:endParaRPr kumimoji="1"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u="none" strike="noStrike" dirty="0">
                          <a:effectLst/>
                          <a:latin typeface="+mn-lt"/>
                        </a:rPr>
                        <a:t>UG599/U</a:t>
                      </a:r>
                      <a:endParaRPr lang="en-US" altLang="zh-CN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Aluminum/</a:t>
                      </a:r>
                      <a:r>
                        <a:rPr lang="en-US" altLang="zh-CN" sz="13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Silver plated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40g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Isolator is a WR28 Waveguide  isolator with a typical  insertion l</a:t>
            </a:r>
            <a:r>
              <a:rPr lang="en-US" altLang="zh-CN" sz="1300" dirty="0">
                <a:sym typeface="+mn-ea"/>
              </a:rPr>
              <a:t>oss </a:t>
            </a:r>
            <a:r>
              <a:rPr lang="en-US" altLang="zh-CN" sz="1300" dirty="0"/>
              <a:t>of 0.4 dB and a typical isolation of 15dB across the frequency range of 26.5 to 40 GHz. The isolator can reach handling average power of 25W. Accept customization according to different needs.</a:t>
            </a:r>
            <a:endParaRPr lang="zh-CN" altLang="en-US" sz="13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4CED66C-C83A-2ECB-8F0F-521F2C8231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916" y="1486685"/>
            <a:ext cx="826607" cy="9941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0910" y="2188934"/>
            <a:ext cx="95044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932836"/>
              </p:ext>
            </p:extLst>
          </p:nvPr>
        </p:nvGraphicFramePr>
        <p:xfrm>
          <a:off x="323787" y="2383655"/>
          <a:ext cx="5979891" cy="408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utoCAD Drawing" r:id="rId3" imgW="17030700" imgH="8124825" progId="AutoCAD.Drawing.17">
                  <p:embed/>
                </p:oleObj>
              </mc:Choice>
              <mc:Fallback>
                <p:oleObj name="AutoCAD Drawing" r:id="rId3" imgW="17030700" imgH="8124825" progId="AutoCAD.Drawing.1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029" t="-497" r="13133" b="-4025"/>
                      <a:stretch>
                        <a:fillRect/>
                      </a:stretch>
                    </p:blipFill>
                    <p:spPr bwMode="auto">
                      <a:xfrm>
                        <a:off x="323787" y="2383655"/>
                        <a:ext cx="5979891" cy="40815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75eacc5-86f1-431f-b8f2-48c814ec9c44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4d1000a-7b57-4cd0-ad3e-58ce51f6f3b2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39</TotalTime>
  <Words>221</Words>
  <Application>Microsoft Office PowerPoint</Application>
  <PresentationFormat>A4 纸张(210x297 毫米)</PresentationFormat>
  <Paragraphs>58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Candara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MM</cp:lastModifiedBy>
  <cp:revision>109</cp:revision>
  <dcterms:created xsi:type="dcterms:W3CDTF">2018-01-02T02:36:00Z</dcterms:created>
  <dcterms:modified xsi:type="dcterms:W3CDTF">2025-04-03T08:21:42Z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C087ADBEB2C54A32A7EED621B6880581</vt:lpwstr>
  </property>
  <property fmtid="{D5CDD505-2E9C-101B-9397-08002B2CF9AE}" pid="3" name="KSOProductBuildVer">
    <vt:lpwstr>2052-11.1.0.13703</vt:lpwstr>
  </property>
</Properties>
</file>