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97" autoAdjust="0"/>
    <p:restoredTop sz="84133" autoAdjust="0"/>
  </p:normalViewPr>
  <p:slideViewPr>
    <p:cSldViewPr showGuides="1">
      <p:cViewPr varScale="1">
        <p:scale>
          <a:sx n="67" d="100"/>
          <a:sy n="67" d="100"/>
        </p:scale>
        <p:origin x="-444" y="-114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3" d="100"/>
          <a:sy n="73" d="100"/>
        </p:scale>
        <p:origin x="-105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ISL265400GB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73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26.5-40GHz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353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34807"/>
                <a:gridCol w="835171"/>
                <a:gridCol w="724528"/>
              </a:tblGrid>
              <a:tr h="377947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26.5-40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1.6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1.7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12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12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14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1.6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1.8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41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291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50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 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2.92-Female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2.92-Male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/>
                </a:tc>
                <a:tc hMerge="1">
                  <a:tcPr marL="74236" marR="74236" marT="37120" marB="37120" anchor="ctr"/>
                </a:tc>
              </a:tr>
              <a:tr h="285752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Aluminum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35g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</a:t>
            </a:r>
            <a:r>
              <a:rPr lang="en-US" altLang="zh-CN" sz="1300" dirty="0" smtClean="0"/>
              <a:t>1.6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</a:t>
            </a:r>
            <a:r>
              <a:rPr lang="en-US" altLang="zh-CN" sz="1300" dirty="0" smtClean="0"/>
              <a:t>14dB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26.5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40 </a:t>
            </a:r>
            <a:r>
              <a:rPr lang="en-US" altLang="zh-CN" sz="1300" dirty="0"/>
              <a:t>GHz. The isolator can reach handling average power of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357166" y="2666984"/>
          <a:ext cx="6087135" cy="3357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utoCAD Drawing" r:id="rId1" imgW="308981475" imgH="202425300" progId="AutoCAD.Drawing.17">
                  <p:embed/>
                </p:oleObj>
              </mc:Choice>
              <mc:Fallback>
                <p:oleObj name="AutoCAD Drawing" r:id="rId1" imgW="308981475" imgH="202425300" progId="AutoCAD.Drawing.17">
                  <p:embed/>
                  <p:pic>
                    <p:nvPicPr>
                      <p:cNvPr id="0" name="图片 1026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l="8783" t="13994" r="10231" b="24597"/>
                      <a:stretch>
                        <a:fillRect/>
                      </a:stretch>
                    </p:blipFill>
                    <p:spPr>
                      <a:xfrm>
                        <a:off x="357166" y="2666984"/>
                        <a:ext cx="6087135" cy="335758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44d1000a-7b57-4cd0-ad3e-58ce51f6f3b2}"/>
</p:tagLst>
</file>

<file path=ppt/tags/tag2.xml><?xml version="1.0" encoding="utf-8"?>
<p:tagLst xmlns:p="http://schemas.openxmlformats.org/presentationml/2006/main">
  <p:tag name="KSO_WPP_MARK_KEY" val="975eacc5-86f1-431f-b8f2-48c814ec9c44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1237</Words>
  <Application>WPS 演示</Application>
  <PresentationFormat>A4 纸张(210x297 毫米)</PresentationFormat>
  <Paragraphs>145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105</cp:revision>
  <dcterms:created xsi:type="dcterms:W3CDTF">2018-01-02T02:36:00Z</dcterms:created>
  <dcterms:modified xsi:type="dcterms:W3CDTF">2023-03-23T09:17:35Z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C087ADBEB2C54A32A7EED621B6880581</vt:lpwstr>
  </property>
  <property fmtid="{D5CDD505-2E9C-101B-9397-08002B2CF9AE}" pid="3" name="KSOProductBuildVer">
    <vt:lpwstr>2052-11.1.0.13703</vt:lpwstr>
  </property>
</Properties>
</file>