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ISL192212GW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219.2-21.2GHz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4644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19.2-21.2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WR42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23dB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19.2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21.2 </a:t>
            </a:r>
            <a:r>
              <a:rPr lang="en-US" altLang="zh-CN" sz="1300" dirty="0"/>
              <a:t>GHz. 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40" y="3656965"/>
            <a:ext cx="659765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c55d58b8-b264-4bf3-bb0e-420151971c0d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f864f0b9-4d4f-4a1f-9de6-462fccc3ee7d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1092</Words>
  <Application>WPS 演示</Application>
  <PresentationFormat>A4 纸张(210x297 毫米)</PresentationFormat>
  <Paragraphs>129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102</cp:revision>
  <dcterms:created xsi:type="dcterms:W3CDTF">2018-01-02T02:36:00Z</dcterms:created>
  <dcterms:modified xsi:type="dcterms:W3CDTF">2022-12-30T02:04:17Z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4B2A127811CA4394A00A6DC35E744777</vt:lpwstr>
  </property>
  <property fmtid="{D5CDD505-2E9C-101B-9397-08002B2CF9AE}" pid="3" name="KSOProductBuildVer">
    <vt:lpwstr>2052-11.1.0.12980</vt:lpwstr>
  </property>
</Properties>
</file>