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6858000" cy="9906000" type="A4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73" d="100"/>
          <a:sy n="73" d="100"/>
        </p:scale>
        <p:origin x="456" y="7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696" y="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2838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  <a:t>2026/7/15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</a:p>
          <a:p>
            <a:pPr algn="ctr">
              <a:lnSpc>
                <a:spcPts val="1400"/>
              </a:lnSpc>
            </a:pP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Phone: +86 28 65003621 | E-mail: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/>
              <a:t>  </a:t>
            </a:r>
            <a:r>
              <a:rPr lang="en-US" altLang="zh-CN" sz="1000" dirty="0"/>
              <a:t> &gt;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</a:t>
            </a: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ISL18265GB</a:t>
            </a:r>
            <a:endParaRPr lang="en-US" altLang="zh-CN" sz="2000" b="1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2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18-26.5GHz Coaxial </a:t>
            </a:r>
            <a:r>
              <a:rPr lang="en-US" altLang="zh-CN" sz="2000" b="1" kern="1200" baseline="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Isolator</a:t>
            </a:r>
            <a:endParaRPr lang="en-US" altLang="zh-CN" sz="2000" b="1" kern="1200" dirty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78724804"/>
              </p:ext>
            </p:extLst>
          </p:nvPr>
        </p:nvGraphicFramePr>
        <p:xfrm>
          <a:off x="404664" y="3512840"/>
          <a:ext cx="5947472" cy="437995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906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689623"/>
                <a:gridCol w="7667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667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6678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6678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377947">
                <a:tc gridSpan="2">
                  <a:txBody>
                    <a:bodyPr/>
                    <a:lstStyle/>
                    <a:p>
                      <a:pPr algn="l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5007">
                <a:tc gridSpan="2"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18-26.5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600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1.7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1201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14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6005">
                <a:tc gridSpan="2"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1.5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1.7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6413">
                <a:tc row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altLang="zh-CN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Forward Power </a:t>
                      </a: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(</a:t>
                      </a: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82910">
                <a:tc vMerge="1"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Reverse Power (CW)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5752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300" kern="1200" dirty="0">
                          <a:latin typeface="+mn-lt"/>
                        </a:rPr>
                        <a:t>Rotation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zh-CN" sz="1300" kern="1200" dirty="0">
                          <a:latin typeface="+mn-lt"/>
                        </a:rPr>
                        <a:t>Clockwise (Standard)                                                                                         Counter Clockwise (upon request)</a:t>
                      </a:r>
                      <a:endParaRPr kumimoji="1" lang="en-US" altLang="zh-CN" sz="13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en-US" altLang="zh-CN" sz="1400" b="0" dirty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658389233"/>
                  </a:ext>
                </a:extLst>
              </a:tr>
              <a:tr h="285752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50</a:t>
                      </a: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49975">
                <a:tc gridSpan="2"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Connector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400" u="none" strike="noStrike" kern="1200" spc="60" dirty="0" smtClean="0">
                          <a:solidFill>
                            <a:schemeClr val="tx1"/>
                          </a:solidFill>
                          <a:effectLst/>
                          <a:ea typeface="微软雅黑" panose="020B0503020204020204" charset="-122"/>
                          <a:cs typeface="+mn-lt"/>
                        </a:rPr>
                        <a:t>2.92-Female</a:t>
                      </a:r>
                      <a:endParaRPr lang="en-US" altLang="zh-CN" sz="1400" u="none" strike="noStrike" kern="1200" spc="60" dirty="0">
                        <a:solidFill>
                          <a:schemeClr val="tx1"/>
                        </a:solidFill>
                        <a:effectLst/>
                        <a:ea typeface="微软雅黑" panose="020B0503020204020204" charset="-122"/>
                        <a:cs typeface="+mn-lt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85752">
                <a:tc gridSpan="2"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Material </a:t>
                      </a: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Copper/</a:t>
                      </a: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Nickel plated</a:t>
                      </a:r>
                      <a:endParaRPr lang="en-US" altLang="zh-CN" sz="13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5752">
                <a:tc gridSpan="2"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25g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56005">
                <a:tc gridSpan="2"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General Sealing (Standard)</a:t>
                      </a:r>
                      <a:endParaRPr lang="en-US" altLang="zh-CN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027277"/>
              </p:ext>
            </p:ext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2899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40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85</a:t>
                      </a:r>
                      <a:r>
                        <a:rPr lang="en-US" sz="1200" dirty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9" y="1393075"/>
            <a:ext cx="392070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</a:p>
          <a:p>
            <a:r>
              <a:rPr lang="en-US" altLang="zh-CN" sz="1300" dirty="0"/>
              <a:t>The Isolator is a </a:t>
            </a:r>
            <a:r>
              <a:rPr lang="en-US" altLang="zh-CN" sz="1300" dirty="0" smtClean="0"/>
              <a:t>Coaxial  isolator </a:t>
            </a:r>
            <a:r>
              <a:rPr lang="en-US" altLang="zh-CN" sz="1300" dirty="0"/>
              <a:t>with a typical  insertion l</a:t>
            </a:r>
            <a:r>
              <a:rPr lang="en-US" altLang="zh-CN" sz="1300" dirty="0">
                <a:sym typeface="+mn-ea"/>
              </a:rPr>
              <a:t>oss </a:t>
            </a:r>
            <a:r>
              <a:rPr lang="en-US" altLang="zh-CN" sz="1300" dirty="0"/>
              <a:t>of </a:t>
            </a:r>
            <a:r>
              <a:rPr lang="en-US" altLang="zh-CN" sz="1300" dirty="0" smtClean="0"/>
              <a:t>1.2dB </a:t>
            </a:r>
            <a:r>
              <a:rPr lang="en-US" altLang="zh-CN" sz="1300" dirty="0"/>
              <a:t>and a typical isolation of 15dB across the frequency range of </a:t>
            </a:r>
            <a:r>
              <a:rPr lang="en-US" altLang="zh-CN" sz="1300" dirty="0" smtClean="0"/>
              <a:t>18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26.5GHz</a:t>
            </a:r>
            <a:r>
              <a:rPr lang="en-US" altLang="zh-CN" sz="1300" dirty="0"/>
              <a:t>. </a:t>
            </a:r>
            <a:endParaRPr lang="en-US" altLang="zh-CN" sz="1300" dirty="0" smtClean="0"/>
          </a:p>
          <a:p>
            <a:r>
              <a:rPr lang="en-US" altLang="zh-CN" sz="1300" dirty="0" smtClean="0"/>
              <a:t>The </a:t>
            </a:r>
            <a:r>
              <a:rPr lang="en-US" altLang="zh-CN" sz="1300" dirty="0"/>
              <a:t>isolator can reach handling average power of </a:t>
            </a:r>
            <a:r>
              <a:rPr lang="en-US" altLang="zh-CN" sz="1300" dirty="0" smtClean="0"/>
              <a:t>10W</a:t>
            </a:r>
            <a:r>
              <a:rPr lang="en-US" altLang="zh-CN" sz="1300" dirty="0"/>
              <a:t>. </a:t>
            </a:r>
            <a:endParaRPr lang="en-US" altLang="zh-CN" sz="1300" dirty="0" smtClean="0"/>
          </a:p>
          <a:p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>
                <a:latin typeface="+mj-lt"/>
              </a:rPr>
              <a:t>Outline Drawing</a:t>
            </a:r>
          </a:p>
          <a:p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1. The product is designed to meet environmental ratings but not 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department.</a:t>
            </a:r>
          </a:p>
          <a:p>
            <a:pPr eaLnBrk="1" hangingPunct="1"/>
            <a:r>
              <a:rPr lang="en-US" altLang="zh-CN" sz="1200" dirty="0">
                <a:latin typeface="+mn-lt"/>
              </a:rPr>
              <a:t>2. </a:t>
            </a:r>
            <a:r>
              <a:rPr lang="en-US" altLang="zh-CN" sz="1200" dirty="0" err="1">
                <a:latin typeface="+mn-lt"/>
              </a:rPr>
              <a:t>Miczen</a:t>
            </a:r>
            <a:r>
              <a:rPr lang="en-US" altLang="zh-CN" sz="1200" dirty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zh-CN" altLang="en-US"/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50910" y="2188934"/>
            <a:ext cx="95044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6"/>
          <p:cNvSpPr>
            <a:spLocks noChangeArrowheads="1"/>
          </p:cNvSpPr>
          <p:nvPr/>
        </p:nvSpPr>
        <p:spPr bwMode="auto">
          <a:xfrm>
            <a:off x="346554" y="2348974"/>
            <a:ext cx="974193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5" name="Rectangle 12"/>
          <p:cNvSpPr>
            <a:spLocks noChangeArrowheads="1"/>
          </p:cNvSpPr>
          <p:nvPr/>
        </p:nvSpPr>
        <p:spPr bwMode="auto">
          <a:xfrm>
            <a:off x="365733" y="2683727"/>
            <a:ext cx="8485696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1" name="对象 10">
            <a:extLst>
              <a:ext uri="{FF2B5EF4-FFF2-40B4-BE49-F238E27FC236}">
                <a16:creationId xmlns="" xmlns:a16="http://schemas.microsoft.com/office/drawing/2014/main" id="{DCF5C21D-9904-A449-964D-32535A06CF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8360220"/>
              </p:ext>
            </p:extLst>
          </p:nvPr>
        </p:nvGraphicFramePr>
        <p:xfrm>
          <a:off x="365733" y="2518840"/>
          <a:ext cx="5623260" cy="4426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utoCAD Drawing" r:id="rId3" imgW="12620625" imgH="6724650" progId="AutoCAD.Drawing.17">
                  <p:embed/>
                </p:oleObj>
              </mc:Choice>
              <mc:Fallback>
                <p:oleObj name="AutoCAD Drawing" r:id="rId3" imgW="12620625" imgH="6724650" progId="AutoCAD.Drawing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22478" t="16481" r="28380" b="18567"/>
                      <a:stretch>
                        <a:fillRect/>
                      </a:stretch>
                    </p:blipFill>
                    <p:spPr bwMode="auto">
                      <a:xfrm>
                        <a:off x="365733" y="2518840"/>
                        <a:ext cx="5623260" cy="44268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975eacc5-86f1-431f-b8f2-48c814ec9c44"/>
  <p:tag name="COMMONDATA" val="eyJoZGlkIjoiNTFlNTY4MmEyYTc5MzQzOTA3MmI0YTU3MGE1MDc4Mj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44d1000a-7b57-4cd0-ad3e-58ce51f6f3b2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92</TotalTime>
  <Words>218</Words>
  <Application>Microsoft Office PowerPoint</Application>
  <PresentationFormat>A4 纸张(210x297 毫米)</PresentationFormat>
  <Paragraphs>61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4" baseType="lpstr">
      <vt:lpstr>Arial Unicode MS</vt:lpstr>
      <vt:lpstr>Microsoft JhengHei UI</vt:lpstr>
      <vt:lpstr>Microsoft YaHei UI</vt:lpstr>
      <vt:lpstr>Roboto</vt:lpstr>
      <vt:lpstr>宋体</vt:lpstr>
      <vt:lpstr>微软雅黑</vt:lpstr>
      <vt:lpstr>Arial</vt:lpstr>
      <vt:lpstr>Calibri</vt:lpstr>
      <vt:lpstr>Candara</vt:lpstr>
      <vt:lpstr>Wingdings</vt:lpstr>
      <vt:lpstr>中文背景模板</vt:lpstr>
      <vt:lpstr>AutoCAD Drawing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Windows 用户</cp:lastModifiedBy>
  <cp:revision>117</cp:revision>
  <dcterms:created xsi:type="dcterms:W3CDTF">2018-01-02T02:36:00Z</dcterms:created>
  <dcterms:modified xsi:type="dcterms:W3CDTF">2026-07-15T09:08:12Z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C087ADBEB2C54A32A7EED621B6880581</vt:lpwstr>
  </property>
  <property fmtid="{D5CDD505-2E9C-101B-9397-08002B2CF9AE}" pid="3" name="KSOProductBuildVer">
    <vt:lpwstr>2052-11.1.0.13703</vt:lpwstr>
  </property>
</Properties>
</file>