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77" d="100"/>
          <a:sy n="77" d="100"/>
        </p:scale>
        <p:origin x="3192" y="10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ISL02570262GC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2.57-2.62GHz Coaxial</a:t>
            </a:r>
            <a:r>
              <a:rPr lang="en-US" altLang="zh-CN" sz="2000" b="1" kern="1200" baseline="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345200"/>
          <a:ext cx="5947470" cy="46691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2.57-2.62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0.3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18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18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41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Average Power  (CW)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41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PIMD 3rd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-65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dBc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5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SMA-male/</a:t>
                      </a:r>
                      <a:r>
                        <a:rPr lang="en-US" altLang="zh-CN" sz="1300" dirty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BODY: Steel/TAB: BeCu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Direction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CCW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BODY: Nickel plate/TAB: Silver Plated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298516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Isolator is a coaxial isolator with a typical Loss insertion of 0.3 dB and a typical isolation of 20dB across the frequency range of 2.57 to 2.62 GHz. The isolator can handing average power of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6EE2042-1B0E-4507-97E6-9BBFAEA77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93328"/>
            <a:ext cx="6748341" cy="3659872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1ed862-42bc-4d83-8a36-d214326f3883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</TotalTime>
  <Words>220</Words>
  <Application>Microsoft Office PowerPoint</Application>
  <PresentationFormat>A4 纸张(210x297 毫米)</PresentationFormat>
  <Paragraphs>55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Microsoft JhengHei UI</vt:lpstr>
      <vt:lpstr>Microsoft YaHei UI</vt:lpstr>
      <vt:lpstr>Arial</vt:lpstr>
      <vt:lpstr>Calibri</vt:lpstr>
      <vt:lpstr>Candara</vt:lpstr>
      <vt:lpstr>Wingdings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wj</cp:lastModifiedBy>
  <cp:revision>102</cp:revision>
  <dcterms:created xsi:type="dcterms:W3CDTF">2018-01-02T02:36:00Z</dcterms:created>
  <dcterms:modified xsi:type="dcterms:W3CDTF">2022-02-17T10:00:06Z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67FB59CC831449509609C3B2FF5EBC5F</vt:lpwstr>
  </property>
  <property fmtid="{D5CDD505-2E9C-101B-9397-08002B2CF9AE}" pid="3" name="KSOProductBuildVer">
    <vt:lpwstr>2052-11.1.0.11294</vt:lpwstr>
  </property>
</Properties>
</file>