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0" d="100"/>
          <a:sy n="80" d="100"/>
        </p:scale>
        <p:origin x="312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2022/2/10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ISL02570262GA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2.57-2.62GHz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345200"/>
          <a:ext cx="5947470" cy="46691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2.57-2.62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0.3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Average Power 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PIMD 3rd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-65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dBc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5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SMA-male/</a:t>
                      </a: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SMA-Female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BODY: Steel/TAB: BeCu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en-US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Direction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CCW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BODY: Nickel plate/TAB: Silver Plated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98516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/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62267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Loss insertion of 0.25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20dB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2.57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2.62 </a:t>
            </a:r>
            <a:r>
              <a:rPr lang="en-US" altLang="zh-CN" sz="1300" dirty="0"/>
              <a:t>GHz. The isolator can handing average power of </a:t>
            </a:r>
            <a:r>
              <a:rPr lang="en-US" altLang="zh-CN" sz="1300" dirty="0" smtClean="0"/>
              <a:t>20W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65" y="2720752"/>
            <a:ext cx="6692733" cy="4320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1ed862-42bc-4d83-8a36-d214326f3883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8</TotalTime>
  <Words>209</Words>
  <Application>Microsoft Office PowerPoint</Application>
  <PresentationFormat>A4 纸张(210x297 毫米)</PresentationFormat>
  <Paragraphs>55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Candara</vt:lpstr>
      <vt:lpstr>Wingdings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wj</cp:lastModifiedBy>
  <cp:revision>100</cp:revision>
  <dcterms:created xsi:type="dcterms:W3CDTF">2018-01-02T02:36:00Z</dcterms:created>
  <dcterms:modified xsi:type="dcterms:W3CDTF">2022-02-10T07:07:46Z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5EB5E9C0741945879CC8895A43D89651</vt:lpwstr>
  </property>
  <property fmtid="{D5CDD505-2E9C-101B-9397-08002B2CF9AE}" pid="3" name="KSOProductBuildVer">
    <vt:lpwstr>2052-11.1.0.11294</vt:lpwstr>
  </property>
</Properties>
</file>