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897" autoAdjust="0"/>
    <p:restoredTop sz="84133" autoAdjust="0"/>
  </p:normalViewPr>
  <p:slideViewPr>
    <p:cSldViewPr showGuides="1">
      <p:cViewPr>
        <p:scale>
          <a:sx n="100" d="100"/>
          <a:sy n="100" d="100"/>
        </p:scale>
        <p:origin x="-168" y="-7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1398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pPr/>
              <a:t>2022/7/21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pPr/>
              <a:t>2022/7/21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pPr/>
              <a:t>2022/7/21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pPr/>
              <a:t>2022/7/21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pPr/>
              <a:t>2022/7/21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pPr/>
              <a:t>2022/7/21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pPr/>
              <a:t>2022/7/21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pPr/>
              <a:t>2022/7/21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pPr/>
              <a:t>2022/7/21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pPr/>
              <a:t>2022/7/21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pPr/>
              <a:t>2022/7/21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pPr/>
              <a:t>2022/7/21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</a:t>
            </a: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H8067077GA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6.7-7.7GHz </a:t>
            </a: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Broadband </a:t>
            </a: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180° </a:t>
            </a: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Hybrid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24718" cy="3668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4677"/>
                <a:gridCol w="835171"/>
                <a:gridCol w="835171"/>
                <a:gridCol w="835171"/>
                <a:gridCol w="724528"/>
              </a:tblGrid>
              <a:tr h="326262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6979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6.7-7.7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99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0.5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990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Isolation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18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990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VSWR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1.25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1.35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990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Amplitude Unbalance</a:t>
                      </a: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±0.3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</a:t>
                      </a: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0.4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8819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Phase Unbalance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±5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°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990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45429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2124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 smtClean="0">
                          <a:latin typeface="Calibri" panose="020F0502020204030204" pitchFamily="34" charset="0"/>
                        </a:rPr>
                        <a:t>SMA-Female</a:t>
                      </a:r>
                      <a:endParaRPr lang="zh-CN" altLang="en-US" sz="1400" b="0" dirty="0" smtClean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 err="1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7990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Aluminum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90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990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Blue Color(Standard</a:t>
                      </a:r>
                      <a:r>
                        <a:rPr lang="en-US" altLang="zh-CN" sz="1300" b="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/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8" y="1393075"/>
            <a:ext cx="3587289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>
                <a:sym typeface="+mn-ea"/>
              </a:rPr>
              <a:t>The Hybrid is </a:t>
            </a:r>
            <a:r>
              <a:rPr lang="en-US" altLang="zh-CN" sz="1300" dirty="0">
                <a:sym typeface="+mn-ea"/>
              </a:rPr>
              <a:t>a </a:t>
            </a:r>
            <a:r>
              <a:rPr lang="en-US" altLang="zh-CN" sz="1300" dirty="0" smtClean="0">
                <a:sym typeface="+mn-ea"/>
              </a:rPr>
              <a:t>broadband </a:t>
            </a:r>
            <a:r>
              <a:rPr lang="en-US" altLang="zh-CN" sz="1300" dirty="0" smtClean="0"/>
              <a:t>180</a:t>
            </a:r>
            <a:r>
              <a:rPr lang="en-US" altLang="zh-CN" sz="1300" dirty="0" smtClean="0"/>
              <a:t>°</a:t>
            </a:r>
            <a:r>
              <a:rPr lang="en-US" altLang="zh-CN" sz="1300" dirty="0" smtClean="0">
                <a:sym typeface="+mn-ea"/>
              </a:rPr>
              <a:t> Hybrid with </a:t>
            </a:r>
            <a:r>
              <a:rPr lang="en-US" altLang="zh-CN" sz="1300" dirty="0" smtClean="0"/>
              <a:t>The </a:t>
            </a:r>
            <a:r>
              <a:rPr lang="en-US" sz="1400" dirty="0" smtClean="0"/>
              <a:t>Nominal Coupling nominal </a:t>
            </a:r>
            <a:r>
              <a:rPr lang="en-US" altLang="zh-CN" sz="1300" dirty="0" smtClean="0"/>
              <a:t>is 3 dB</a:t>
            </a:r>
            <a:r>
              <a:rPr lang="en-US" altLang="zh-CN" sz="1300" dirty="0" smtClean="0">
                <a:sym typeface="+mn-ea"/>
              </a:rPr>
              <a:t> </a:t>
            </a:r>
            <a:r>
              <a:rPr lang="en-US" altLang="zh-CN" sz="1300" dirty="0">
                <a:sym typeface="+mn-ea"/>
              </a:rPr>
              <a:t>and a </a:t>
            </a:r>
            <a:r>
              <a:rPr lang="en-US" altLang="zh-CN" sz="1300" dirty="0" smtClean="0">
                <a:sym typeface="+mn-ea"/>
              </a:rPr>
              <a:t>high isolation of </a:t>
            </a:r>
            <a:r>
              <a:rPr lang="en-US" altLang="zh-CN" sz="1300" dirty="0" smtClean="0">
                <a:sym typeface="+mn-ea"/>
              </a:rPr>
              <a:t>18dB </a:t>
            </a:r>
            <a:r>
              <a:rPr lang="en-US" altLang="zh-CN" sz="1300" dirty="0">
                <a:sym typeface="+mn-ea"/>
              </a:rPr>
              <a:t>across the frequency range of </a:t>
            </a:r>
            <a:r>
              <a:rPr lang="en-US" altLang="zh-CN" sz="1300" dirty="0" smtClean="0">
                <a:sym typeface="+mn-ea"/>
              </a:rPr>
              <a:t>6.7 </a:t>
            </a:r>
            <a:r>
              <a:rPr lang="en-US" altLang="zh-CN" sz="1300" dirty="0">
                <a:sym typeface="+mn-ea"/>
              </a:rPr>
              <a:t>to </a:t>
            </a:r>
            <a:r>
              <a:rPr lang="en-US" altLang="zh-CN" sz="1300" dirty="0" smtClean="0">
                <a:sym typeface="+mn-ea"/>
              </a:rPr>
              <a:t>7.7 </a:t>
            </a:r>
            <a:r>
              <a:rPr lang="en-US" altLang="zh-CN" sz="1300" dirty="0" smtClean="0">
                <a:sym typeface="+mn-ea"/>
              </a:rPr>
              <a:t>GHz. The power divider can reach handling power 20W. Accept </a:t>
            </a:r>
            <a:r>
              <a:rPr lang="en-US" altLang="zh-CN" sz="1300" dirty="0">
                <a:sym typeface="+mn-ea"/>
              </a:rPr>
              <a:t>customization according to different </a:t>
            </a:r>
            <a:r>
              <a:rPr lang="en-US" altLang="zh-CN" sz="1300" dirty="0" smtClean="0">
                <a:sym typeface="+mn-ea"/>
              </a:rPr>
              <a:t>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3" name="Object 5"/>
          <p:cNvGraphicFramePr>
            <a:graphicFrameLocks noChangeAspect="1"/>
          </p:cNvGraphicFramePr>
          <p:nvPr/>
        </p:nvGraphicFramePr>
        <p:xfrm>
          <a:off x="357166" y="2024042"/>
          <a:ext cx="6037459" cy="4429156"/>
        </p:xfrm>
        <a:graphic>
          <a:graphicData uri="http://schemas.openxmlformats.org/presentationml/2006/ole">
            <p:oleObj spid="_x0000_s1029" name="AutoCAD Drawing" r:id="rId3" imgW="17316450" imgH="8401050" progId="AutoCAD.Drawing.17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ef87962a-a5c2-4715-80b2-5380e734a849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98</TotalTime>
  <Words>170</Words>
  <Application>WPS 演示</Application>
  <PresentationFormat>A4 纸张(210x297 毫米)</PresentationFormat>
  <Paragraphs>59</Paragraphs>
  <Slides>2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4" baseType="lpstr">
      <vt:lpstr>中文背景模板</vt:lpstr>
      <vt:lpstr>AutoCAD Drawing</vt:lpstr>
      <vt:lpstr>幻灯片 1</vt:lpstr>
      <vt:lpstr>幻灯片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MM</cp:lastModifiedBy>
  <cp:revision>106</cp:revision>
  <dcterms:created xsi:type="dcterms:W3CDTF">2018-01-02T02:36:00Z</dcterms:created>
  <dcterms:modified xsi:type="dcterms:W3CDTF">2022-07-21T09:21:40Z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10B6DFB3132C4F868DA268D083744C5D</vt:lpwstr>
  </property>
  <property fmtid="{D5CDD505-2E9C-101B-9397-08002B2CF9AE}" pid="3" name="KSOProductBuildVer">
    <vt:lpwstr>2052-11.1.0.11365</vt:lpwstr>
  </property>
</Properties>
</file>