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97" autoAdjust="0"/>
    <p:restoredTop sz="84133" autoAdjust="0"/>
  </p:normalViewPr>
  <p:slideViewPr>
    <p:cSldViewPr showGuides="1">
      <p:cViewPr>
        <p:scale>
          <a:sx n="100" d="100"/>
          <a:sy n="100" d="100"/>
        </p:scale>
        <p:origin x="54" y="7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97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2023/7/24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H800990113GA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0.99-1.13GHz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Broadband 180° Hybrid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9" cy="4102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95576"/>
                <a:gridCol w="1099102"/>
                <a:gridCol w="835171"/>
                <a:gridCol w="835171"/>
                <a:gridCol w="835171"/>
                <a:gridCol w="724528"/>
              </a:tblGrid>
              <a:tr h="326262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6642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0.99-1.13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541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9951">
                <a:tc rowSpan="2"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@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Δ&amp;Σ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9951">
                <a:tc vMerge="1"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@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L&amp;R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9951">
                <a:tc rowSpan="2"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@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Δ&amp;Σ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9951">
                <a:tc vMerge="1"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@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L&amp;R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995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L&amp;R</a:t>
                      </a: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@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Δ</a:t>
                      </a:r>
                      <a:r>
                        <a:rPr lang="en-US" altLang="zh-CN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/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Σ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</a:t>
                      </a: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0.25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9951">
                <a:tc row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L&amp;R</a:t>
                      </a: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@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Δ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180±2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445">
                <a:tc vMerge="1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L&amp;R</a:t>
                      </a: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@</a:t>
                      </a:r>
                      <a:r>
                        <a:rPr lang="en-US" altLang="zh-CN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Σ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±2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2349">
                <a:tc gridSpan="2"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5429">
                <a:tc grid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2124">
                <a:tc grid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0.38 </a:t>
                      </a:r>
                      <a:r>
                        <a:rPr lang="en-US" altLang="zh-CN" sz="1300" kern="1200" dirty="0" err="1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Microstrip</a:t>
                      </a: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Needle</a:t>
                      </a:r>
                      <a:endParaRPr lang="zh-CN" altLang="en-US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01">
                <a:tc gridSpan="2"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01">
                <a:tc gridSpan="2"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01">
                <a:tc gridSpan="2"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Silver plated (Standard</a:t>
                      </a:r>
                      <a:r>
                        <a:rPr lang="en-US" altLang="zh-CN" sz="1300" b="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393075"/>
            <a:ext cx="358728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>
                <a:sym typeface="+mn-ea"/>
              </a:rPr>
              <a:t>The Hybrid is </a:t>
            </a:r>
            <a:r>
              <a:rPr lang="en-US" altLang="zh-CN" sz="1300" dirty="0">
                <a:sym typeface="+mn-ea"/>
              </a:rPr>
              <a:t>a </a:t>
            </a:r>
            <a:r>
              <a:rPr lang="en-US" altLang="zh-CN" sz="1300" dirty="0" smtClean="0">
                <a:sym typeface="+mn-ea"/>
              </a:rPr>
              <a:t>broadband </a:t>
            </a:r>
            <a:r>
              <a:rPr lang="en-US" altLang="zh-CN" sz="1300" dirty="0" smtClean="0"/>
              <a:t>180°</a:t>
            </a:r>
            <a:r>
              <a:rPr lang="en-US" altLang="zh-CN" sz="1300" dirty="0" smtClean="0">
                <a:sym typeface="+mn-ea"/>
              </a:rPr>
              <a:t> Hybrid with </a:t>
            </a:r>
            <a:r>
              <a:rPr lang="en-US" altLang="zh-CN" sz="1300" dirty="0" smtClean="0"/>
              <a:t>The </a:t>
            </a:r>
            <a:r>
              <a:rPr lang="en-US" sz="1400" dirty="0" smtClean="0"/>
              <a:t>Nominal Coupling nominal </a:t>
            </a:r>
            <a:r>
              <a:rPr lang="en-US" altLang="zh-CN" sz="1300" dirty="0" smtClean="0"/>
              <a:t>is 3 dB</a:t>
            </a:r>
            <a:r>
              <a:rPr lang="en-US" altLang="zh-CN" sz="1300" dirty="0" smtClean="0">
                <a:sym typeface="+mn-ea"/>
              </a:rPr>
              <a:t> </a:t>
            </a:r>
            <a:r>
              <a:rPr lang="en-US" altLang="zh-CN" sz="1300" dirty="0">
                <a:sym typeface="+mn-ea"/>
              </a:rPr>
              <a:t>and a </a:t>
            </a:r>
            <a:r>
              <a:rPr lang="en-US" altLang="zh-CN" sz="1300" dirty="0" smtClean="0">
                <a:sym typeface="+mn-ea"/>
              </a:rPr>
              <a:t>high isolation of </a:t>
            </a:r>
            <a:r>
              <a:rPr lang="en-US" altLang="zh-CN" sz="1300" dirty="0" smtClean="0">
                <a:sym typeface="+mn-ea"/>
              </a:rPr>
              <a:t>25dB </a:t>
            </a:r>
            <a:r>
              <a:rPr lang="en-US" altLang="zh-CN" sz="1300" dirty="0">
                <a:sym typeface="+mn-ea"/>
              </a:rPr>
              <a:t>across the frequency range of </a:t>
            </a:r>
            <a:r>
              <a:rPr lang="en-US" altLang="zh-CN" sz="1300" dirty="0" smtClean="0">
                <a:sym typeface="+mn-ea"/>
              </a:rPr>
              <a:t>0.99 </a:t>
            </a:r>
            <a:r>
              <a:rPr lang="en-US" altLang="zh-CN" sz="1300" dirty="0">
                <a:sym typeface="+mn-ea"/>
              </a:rPr>
              <a:t>to </a:t>
            </a:r>
            <a:r>
              <a:rPr lang="en-US" altLang="zh-CN" sz="1300" dirty="0" smtClean="0">
                <a:sym typeface="+mn-ea"/>
              </a:rPr>
              <a:t>1.13 </a:t>
            </a:r>
            <a:r>
              <a:rPr lang="en-US" altLang="zh-CN" sz="1300" dirty="0" smtClean="0">
                <a:sym typeface="+mn-ea"/>
              </a:rPr>
              <a:t>GHz. The power divider can reach handling power </a:t>
            </a:r>
            <a:r>
              <a:rPr lang="en-US" altLang="zh-CN" sz="1300" dirty="0" smtClean="0">
                <a:sym typeface="+mn-ea"/>
              </a:rPr>
              <a:t>20W</a:t>
            </a:r>
            <a:r>
              <a:rPr lang="en-US" altLang="zh-CN" sz="1300" dirty="0" smtClean="0">
                <a:sym typeface="+mn-ea"/>
              </a:rPr>
              <a:t>. Accept </a:t>
            </a:r>
            <a:r>
              <a:rPr lang="en-US" altLang="zh-CN" sz="1300" dirty="0">
                <a:sym typeface="+mn-ea"/>
              </a:rPr>
              <a:t>customization according to different </a:t>
            </a:r>
            <a:r>
              <a:rPr lang="en-US" altLang="zh-CN" sz="1300" dirty="0" smtClean="0">
                <a:sym typeface="+mn-ea"/>
              </a:rPr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357166" y="2238356"/>
          <a:ext cx="5786478" cy="4091449"/>
        </p:xfrm>
        <a:graphic>
          <a:graphicData uri="http://schemas.openxmlformats.org/presentationml/2006/ole">
            <p:oleObj spid="_x0000_s1030" name="AutoCAD Drawing" r:id="rId3" imgW="10801350" imgH="7439025" progId="AutoCAD.Drawing.1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f87962a-a5c2-4715-80b2-5380e734a849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126</TotalTime>
  <Words>187</Words>
  <Application>WPS 演示</Application>
  <PresentationFormat>A4 纸张(210x297 毫米)</PresentationFormat>
  <Paragraphs>69</Paragraphs>
  <Slides>2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4" baseType="lpstr">
      <vt:lpstr>中文背景模板</vt:lpstr>
      <vt:lpstr>AutoCAD Drawing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MM</cp:lastModifiedBy>
  <cp:revision>109</cp:revision>
  <dcterms:created xsi:type="dcterms:W3CDTF">2018-01-02T02:36:00Z</dcterms:created>
  <dcterms:modified xsi:type="dcterms:W3CDTF">2023-07-24T02:17:02Z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10B6DFB3132C4F868DA268D083744C5D</vt:lpwstr>
  </property>
  <property fmtid="{D5CDD505-2E9C-101B-9397-08002B2CF9AE}" pid="3" name="KSOProductBuildVer">
    <vt:lpwstr>2052-11.1.0.11365</vt:lpwstr>
  </property>
</Properties>
</file>