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4D17-25DF-49EE-B6A0-1295E3A62CBE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C54F2-91FB-4964-AE52-2C58633414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330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2025/12/29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Roboto" panose="02000000000000000000"/>
              </a:rPr>
              <a:t>成都齐联微波科技有限公司</a:t>
            </a:r>
            <a:endParaRPr lang="en-US" altLang="zh-CN" sz="1000" b="1" dirty="0">
              <a:solidFill>
                <a:schemeClr val="tx1"/>
              </a:solidFill>
              <a:latin typeface="Roboto" panose="0200000000000000000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EXT5075GA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 </a:t>
            </a:r>
            <a:r>
              <a:rPr lang="zh-CN" altLang="en-US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矢量网络分析仪扩频模块</a:t>
            </a:r>
            <a:endParaRPr lang="en-US" altLang="zh-CN" sz="16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 descr="齐联微波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13176" y="305907"/>
            <a:ext cx="1296144" cy="6532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015518"/>
              </p:ext>
            </p:extLst>
          </p:nvPr>
        </p:nvGraphicFramePr>
        <p:xfrm>
          <a:off x="397642" y="2805454"/>
          <a:ext cx="6042023" cy="4672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8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7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8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653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参数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最小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典型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最大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单位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14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zh-CN" altLang="en-US" sz="1200" u="none" strike="noStrike" kern="1200" dirty="0" smtClean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测试端口频率</a:t>
                      </a:r>
                      <a:r>
                        <a:rPr lang="zh-CN" altLang="en-US" sz="1200" u="none" strike="noStrike" kern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范围</a:t>
                      </a:r>
                      <a:endParaRPr lang="en-US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50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75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GHz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测试端口输出功率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86548236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输出功率可调范围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50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847694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射频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本振输入频率范围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8.3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12.5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  射频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本振输入功率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10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  </a:t>
                      </a:r>
                      <a:r>
                        <a:rPr lang="zh-CN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射频</a:t>
                      </a:r>
                      <a:r>
                        <a:rPr lang="en-US" altLang="zh-CN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本振倍频次数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6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8606437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动态范围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110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8493623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驻波比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2.0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2.5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:1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中频带宽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500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MHz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幅度稳定度</a:t>
                      </a:r>
                      <a:endParaRPr lang="en-US" sz="12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0.12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3879603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相位稳定度</a:t>
                      </a:r>
                      <a:endParaRPr lang="en-US" sz="120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kern="1200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1.5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°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有效方向性</a:t>
                      </a:r>
                      <a:endParaRPr lang="en-US" altLang="zh-CN" sz="120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35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kern="1200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solidFill>
                            <a:schemeClr val="tx1"/>
                          </a:solidFill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dB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 smtClean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有效负载匹配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0858998"/>
                  </a:ext>
                </a:extLst>
              </a:tr>
              <a:tr h="2558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输入输出连接器</a:t>
                      </a:r>
                      <a:endParaRPr lang="en-US" altLang="zh-CN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SMA-Female/WR15</a:t>
                      </a:r>
                      <a:r>
                        <a:rPr lang="zh-CN" altLang="en-US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波导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电源接口</a:t>
                      </a:r>
                      <a:endParaRPr lang="en-US" altLang="zh-CN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220V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95036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材料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b="0" dirty="0" smtClean="0">
                          <a:latin typeface="Roboto" panose="02000000000000000000"/>
                          <a:ea typeface="微软雅黑" panose="020B0503020204020204" pitchFamily="34" charset="-122"/>
                        </a:rPr>
                        <a:t>铝外壳黑色阳极氧化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重量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301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密封方式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标准密封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19233" y="2459920"/>
            <a:ext cx="18501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性能参数（</a:t>
            </a:r>
            <a:r>
              <a:rPr lang="en-US" altLang="zh-CN" sz="1400" b="1" dirty="0">
                <a:latin typeface="Roboto" panose="02000000000000000000"/>
                <a:ea typeface="微软雅黑" panose="020B0503020204020204" pitchFamily="34" charset="-122"/>
              </a:rPr>
              <a:t>+25</a:t>
            </a:r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642132" y="2188122"/>
            <a:ext cx="14939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latin typeface="Roboto" panose="02000000000000000000"/>
                <a:ea typeface="微软雅黑" panose="020B0503020204020204" pitchFamily="34" charset="-122"/>
              </a:rPr>
              <a:t>通信</a:t>
            </a:r>
            <a:r>
              <a:rPr lang="en-US" altLang="zh-CN" sz="1200" dirty="0" smtClean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测试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9525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环境条件: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457755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工作温度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25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~+65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存储温度</a:t>
                      </a:r>
                      <a:endParaRPr lang="en-US" altLang="en-US" sz="120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125</a:t>
                      </a: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642" y="1195705"/>
            <a:ext cx="211741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Roboto"/>
                <a:ea typeface="微软雅黑" panose="020B0503020204020204" pitchFamily="34" charset="-122"/>
              </a:rPr>
              <a:t>特点</a:t>
            </a:r>
            <a:r>
              <a:rPr lang="en-US" altLang="zh-CN" sz="1600" b="1" dirty="0">
                <a:latin typeface="Roboto"/>
                <a:ea typeface="微软雅黑" panose="020B0503020204020204" pitchFamily="34" charset="-122"/>
              </a:rPr>
              <a:t>:</a:t>
            </a:r>
          </a:p>
          <a:p>
            <a:endParaRPr lang="en-US" altLang="zh-CN" sz="1600" b="1" dirty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 smtClean="0">
                <a:latin typeface="Roboto"/>
                <a:ea typeface="微软雅黑" panose="020B0503020204020204" pitchFamily="34" charset="-122"/>
              </a:rPr>
              <a:t>小型化</a:t>
            </a:r>
            <a:endParaRPr lang="en-US" altLang="zh-CN" sz="1200" dirty="0" smtClean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 smtClean="0">
                <a:latin typeface="Roboto"/>
                <a:ea typeface="微软雅黑" panose="020B0503020204020204" pitchFamily="34" charset="-122"/>
              </a:rPr>
              <a:t>功率调节</a:t>
            </a:r>
            <a:endParaRPr lang="en-US" altLang="zh-CN" sz="1200" dirty="0" smtClean="0">
              <a:latin typeface="Roboto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latin typeface="Roboto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/>
                <a:ea typeface="微软雅黑" panose="020B0503020204020204" pitchFamily="34" charset="-122"/>
              </a:rPr>
              <a:t>可定制</a:t>
            </a:r>
            <a:endParaRPr lang="en-US" altLang="zh-CN" sz="1200" dirty="0">
              <a:latin typeface="Roboto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29742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sz="1600" b="1" dirty="0">
                <a:latin typeface="Roboto" panose="02000000000000000000"/>
                <a:ea typeface="微软雅黑" panose="020B0503020204020204" pitchFamily="34" charset="-122"/>
              </a:rPr>
              <a:t>外形尺寸</a:t>
            </a:r>
            <a:endParaRPr lang="en-US" altLang="zh-CN" sz="1600" b="1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       未标注尺寸公差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±0.25mm</a:t>
            </a:r>
            <a:r>
              <a:rPr lang="en-CA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latin typeface="Roboto" panose="02000000000000000000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24956B6-9BD4-8F11-D19E-4DDE1896C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8193"/>
            <a:ext cx="6858000" cy="480961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188</TotalTime>
  <Words>151</Words>
  <Application>Microsoft Office PowerPoint</Application>
  <PresentationFormat>A4 纸张(210x297 毫米)</PresentationFormat>
  <Paragraphs>78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 Unicode MS</vt:lpstr>
      <vt:lpstr>Microsoft JhengHei UI</vt:lpstr>
      <vt:lpstr>Roboto</vt:lpstr>
      <vt:lpstr>宋体</vt:lpstr>
      <vt:lpstr>微软雅黑</vt:lpstr>
      <vt:lpstr>Arial</vt:lpstr>
      <vt:lpstr>Calibri</vt:lpstr>
      <vt:lpstr>Wingdings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xin</cp:lastModifiedBy>
  <cp:revision>150</cp:revision>
  <dcterms:created xsi:type="dcterms:W3CDTF">2018-01-02T02:36:00Z</dcterms:created>
  <dcterms:modified xsi:type="dcterms:W3CDTF">2025-12-29T06:05:26Z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3AFA7AA91FCD4ACCB715ECFE26339297_12</vt:lpwstr>
  </property>
  <property fmtid="{D5CDD505-2E9C-101B-9397-08002B2CF9AE}" pid="3" name="KSOProductBuildVer">
    <vt:lpwstr>2052-12.1.0.15374</vt:lpwstr>
  </property>
</Properties>
</file>