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7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2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CCL725775GW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7.25-7.75GHz Coaxial Circulator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47470" cy="4464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1394"/>
                <a:gridCol w="1071570"/>
                <a:gridCol w="99636"/>
                <a:gridCol w="835171"/>
                <a:gridCol w="835171"/>
                <a:gridCol w="724528"/>
              </a:tblGrid>
              <a:tr h="377946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007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7.25-7.75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0.25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Isolation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23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VSWR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1.2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9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155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WR112</a:t>
                      </a:r>
                      <a:endParaRPr lang="en-US" altLang="zh-CN" sz="130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Nickel Plated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424608"/>
            <a:ext cx="3407002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circulator is a coaxial </a:t>
            </a:r>
            <a:r>
              <a:rPr lang="en-US" altLang="zh-CN" sz="1300" dirty="0"/>
              <a:t>circulator with a typical </a:t>
            </a:r>
            <a:r>
              <a:rPr lang="en-US" altLang="zh-CN" sz="1300" dirty="0" smtClean="0"/>
              <a:t> insertion l</a:t>
            </a:r>
            <a:r>
              <a:rPr lang="en-US" altLang="zh-CN" sz="1300" dirty="0" smtClean="0">
                <a:sym typeface="+mn-ea"/>
              </a:rPr>
              <a:t>oss </a:t>
            </a:r>
            <a:r>
              <a:rPr lang="en-US" altLang="zh-CN" sz="1300" dirty="0" smtClean="0"/>
              <a:t>of 0.25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23dB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7.25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7</a:t>
            </a:r>
            <a:r>
              <a:rPr lang="en-US" altLang="zh-CN" sz="1300" dirty="0" smtClean="0"/>
              <a:t>.75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 smtClean="0"/>
              <a:t>Accept </a:t>
            </a:r>
            <a:r>
              <a:rPr lang="en-US" altLang="zh-CN" sz="1300" dirty="0"/>
              <a:t>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300" y="2432685"/>
            <a:ext cx="6040755" cy="5095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1852ea6c-273a-4049-b035-a17cad7ec3db}"/>
</p:tagLst>
</file>

<file path=ppt/tags/tag2.xml><?xml version="1.0" encoding="utf-8"?>
<p:tagLst xmlns:p="http://schemas.openxmlformats.org/presentationml/2006/main">
  <p:tag name="COMMONDATA" val="eyJoZGlkIjoiMTUwMGFlNGM2ZmJhOTk4MjY3ZjE2NTg4YjgyODJhNjgifQ=="/>
  <p:tag name="KSO_WPP_MARK_KEY" val="563de976-6fc8-4e95-8c0e-f89bd89d9d80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1102</Words>
  <Application>WPS 演示</Application>
  <PresentationFormat>A4 纸张(210x297 毫米)</PresentationFormat>
  <Paragraphs>129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5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102</cp:revision>
  <dcterms:created xsi:type="dcterms:W3CDTF">2018-01-02T02:36:00Z</dcterms:created>
  <dcterms:modified xsi:type="dcterms:W3CDTF">2022-12-29T09:32:54Z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10C5D0B5BDFB46F0A0E8484A5137FD54</vt:lpwstr>
  </property>
  <property fmtid="{D5CDD505-2E9C-101B-9397-08002B2CF9AE}" pid="3" name="KSOProductBuildVer">
    <vt:lpwstr>2052-11.1.0.12980</vt:lpwstr>
  </property>
</Properties>
</file>